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Lst>
  <p:notesMasterIdLst>
    <p:notesMasterId r:id="rId19"/>
  </p:notesMasterIdLst>
  <p:sldIdLst>
    <p:sldId id="257" r:id="rId2"/>
    <p:sldId id="271" r:id="rId3"/>
    <p:sldId id="287" r:id="rId4"/>
    <p:sldId id="259" r:id="rId5"/>
    <p:sldId id="258" r:id="rId6"/>
    <p:sldId id="304" r:id="rId7"/>
    <p:sldId id="305" r:id="rId8"/>
    <p:sldId id="262" r:id="rId9"/>
    <p:sldId id="313" r:id="rId10"/>
    <p:sldId id="326" r:id="rId11"/>
    <p:sldId id="314" r:id="rId12"/>
    <p:sldId id="325" r:id="rId13"/>
    <p:sldId id="328" r:id="rId14"/>
    <p:sldId id="315" r:id="rId15"/>
    <p:sldId id="327" r:id="rId16"/>
    <p:sldId id="286" r:id="rId17"/>
    <p:sldId id="270" r:id="rId18"/>
  </p:sldIdLst>
  <p:sldSz cx="18288000" cy="10287000"/>
  <p:notesSz cx="18288000" cy="10287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uhammed Ziya Cavşak" initials="MZC" lastIdx="1" clrIdx="0">
    <p:extLst>
      <p:ext uri="{19B8F6BF-5375-455C-9EA6-DF929625EA0E}">
        <p15:presenceInfo xmlns:p15="http://schemas.microsoft.com/office/powerpoint/2012/main" userId="S::muhammedziya.cavsak@tumevarim.k12.tr::6222aa66-06f3-4ff6-8769-9e24c5ac890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839" autoAdjust="0"/>
  </p:normalViewPr>
  <p:slideViewPr>
    <p:cSldViewPr>
      <p:cViewPr>
        <p:scale>
          <a:sx n="40" d="100"/>
          <a:sy n="40" d="100"/>
        </p:scale>
        <p:origin x="1116" y="24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11E23B1C-CFB6-40E0-9027-F5929DC25B37}" type="datetimeFigureOut">
              <a:rPr lang="en-GB" smtClean="0"/>
              <a:t>04/03/2023</a:t>
            </a:fld>
            <a:endParaRPr lang="en-GB"/>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75089311-3BF5-498C-B340-CA9D879C8D52}" type="slidenum">
              <a:rPr lang="en-GB" smtClean="0"/>
              <a:t>‹#›</a:t>
            </a:fld>
            <a:endParaRPr lang="en-GB"/>
          </a:p>
        </p:txBody>
      </p:sp>
    </p:spTree>
    <p:extLst>
      <p:ext uri="{BB962C8B-B14F-4D97-AF65-F5344CB8AC3E}">
        <p14:creationId xmlns:p14="http://schemas.microsoft.com/office/powerpoint/2010/main" val="1612658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75089311-3BF5-498C-B340-CA9D879C8D52}" type="slidenum">
              <a:rPr lang="en-GB" smtClean="0"/>
              <a:t>2</a:t>
            </a:fld>
            <a:endParaRPr lang="en-GB"/>
          </a:p>
        </p:txBody>
      </p:sp>
    </p:spTree>
    <p:extLst>
      <p:ext uri="{BB962C8B-B14F-4D97-AF65-F5344CB8AC3E}">
        <p14:creationId xmlns:p14="http://schemas.microsoft.com/office/powerpoint/2010/main" val="2138506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6D39C-DD00-4F0E-98A0-365FD6D0D2E4}" type="slidenum">
              <a:rPr lang="en-US" smtClean="0"/>
              <a:t>6</a:t>
            </a:fld>
            <a:endParaRPr lang="en-US"/>
          </a:p>
        </p:txBody>
      </p:sp>
    </p:spTree>
    <p:extLst>
      <p:ext uri="{BB962C8B-B14F-4D97-AF65-F5344CB8AC3E}">
        <p14:creationId xmlns:p14="http://schemas.microsoft.com/office/powerpoint/2010/main" val="17868932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E3E2DE"/>
          </a:solidFill>
        </p:spPr>
        <p:txBody>
          <a:bodyPr wrap="square" lIns="0" tIns="0" rIns="0" bIns="0" rtlCol="0"/>
          <a:lstStyle/>
          <a:p>
            <a:endParaRPr/>
          </a:p>
        </p:txBody>
      </p:sp>
      <p:sp>
        <p:nvSpPr>
          <p:cNvPr id="17" name="bg object 17"/>
          <p:cNvSpPr/>
          <p:nvPr/>
        </p:nvSpPr>
        <p:spPr>
          <a:xfrm>
            <a:off x="1028700" y="3126820"/>
            <a:ext cx="847724" cy="1381109"/>
          </a:xfrm>
          <a:prstGeom prst="rect">
            <a:avLst/>
          </a:prstGeom>
          <a:blipFill>
            <a:blip r:embed="rId2" cstate="print"/>
            <a:stretch>
              <a:fillRect/>
            </a:stretch>
          </a:blipFill>
        </p:spPr>
        <p:txBody>
          <a:bodyPr wrap="square" lIns="0" tIns="0" rIns="0" bIns="0" rtlCol="0"/>
          <a:lstStyle/>
          <a:p>
            <a:endParaRPr/>
          </a:p>
        </p:txBody>
      </p:sp>
      <p:sp>
        <p:nvSpPr>
          <p:cNvPr id="18" name="bg object 18"/>
          <p:cNvSpPr/>
          <p:nvPr/>
        </p:nvSpPr>
        <p:spPr>
          <a:xfrm>
            <a:off x="7921955" y="3079976"/>
            <a:ext cx="906485" cy="953770"/>
          </a:xfrm>
          <a:prstGeom prst="rect">
            <a:avLst/>
          </a:prstGeom>
          <a:blipFill>
            <a:blip r:embed="rId3" cstate="print"/>
            <a:stretch>
              <a:fillRect/>
            </a:stretch>
          </a:blipFill>
        </p:spPr>
        <p:txBody>
          <a:bodyPr wrap="square" lIns="0" tIns="0" rIns="0" bIns="0" rtlCol="0"/>
          <a:lstStyle/>
          <a:p>
            <a:endParaRPr/>
          </a:p>
        </p:txBody>
      </p:sp>
      <p:sp>
        <p:nvSpPr>
          <p:cNvPr id="19" name="bg object 19"/>
          <p:cNvSpPr/>
          <p:nvPr/>
        </p:nvSpPr>
        <p:spPr>
          <a:xfrm>
            <a:off x="8066698" y="4174970"/>
            <a:ext cx="301625" cy="326390"/>
          </a:xfrm>
          <a:custGeom>
            <a:avLst/>
            <a:gdLst/>
            <a:ahLst/>
            <a:cxnLst/>
            <a:rect l="l" t="t" r="r" b="b"/>
            <a:pathLst>
              <a:path w="301625" h="326389">
                <a:moveTo>
                  <a:pt x="180810" y="76200"/>
                </a:moveTo>
                <a:lnTo>
                  <a:pt x="12020" y="76200"/>
                </a:lnTo>
                <a:lnTo>
                  <a:pt x="12519" y="74930"/>
                </a:lnTo>
                <a:lnTo>
                  <a:pt x="13170" y="73660"/>
                </a:lnTo>
                <a:lnTo>
                  <a:pt x="13989" y="72390"/>
                </a:lnTo>
                <a:lnTo>
                  <a:pt x="22354" y="64770"/>
                </a:lnTo>
                <a:lnTo>
                  <a:pt x="31172" y="55880"/>
                </a:lnTo>
                <a:lnTo>
                  <a:pt x="40242" y="48260"/>
                </a:lnTo>
                <a:lnTo>
                  <a:pt x="54789" y="36830"/>
                </a:lnTo>
                <a:lnTo>
                  <a:pt x="65625" y="26670"/>
                </a:lnTo>
                <a:lnTo>
                  <a:pt x="70888" y="22860"/>
                </a:lnTo>
                <a:lnTo>
                  <a:pt x="80152" y="16510"/>
                </a:lnTo>
                <a:lnTo>
                  <a:pt x="89702" y="12700"/>
                </a:lnTo>
                <a:lnTo>
                  <a:pt x="122665" y="12700"/>
                </a:lnTo>
                <a:lnTo>
                  <a:pt x="176248" y="8890"/>
                </a:lnTo>
                <a:lnTo>
                  <a:pt x="211534" y="3810"/>
                </a:lnTo>
                <a:lnTo>
                  <a:pt x="229419" y="2540"/>
                </a:lnTo>
                <a:lnTo>
                  <a:pt x="247430" y="0"/>
                </a:lnTo>
                <a:lnTo>
                  <a:pt x="274295" y="0"/>
                </a:lnTo>
                <a:lnTo>
                  <a:pt x="279254" y="3810"/>
                </a:lnTo>
                <a:lnTo>
                  <a:pt x="281475" y="15240"/>
                </a:lnTo>
                <a:lnTo>
                  <a:pt x="280646" y="19050"/>
                </a:lnTo>
                <a:lnTo>
                  <a:pt x="278541" y="22860"/>
                </a:lnTo>
                <a:lnTo>
                  <a:pt x="279522" y="24130"/>
                </a:lnTo>
                <a:lnTo>
                  <a:pt x="280378" y="25400"/>
                </a:lnTo>
                <a:lnTo>
                  <a:pt x="282697" y="29210"/>
                </a:lnTo>
                <a:lnTo>
                  <a:pt x="283027" y="31750"/>
                </a:lnTo>
                <a:lnTo>
                  <a:pt x="282179" y="34290"/>
                </a:lnTo>
                <a:lnTo>
                  <a:pt x="234254" y="34290"/>
                </a:lnTo>
                <a:lnTo>
                  <a:pt x="220053" y="36830"/>
                </a:lnTo>
                <a:lnTo>
                  <a:pt x="192741" y="40640"/>
                </a:lnTo>
                <a:lnTo>
                  <a:pt x="172224" y="41910"/>
                </a:lnTo>
                <a:lnTo>
                  <a:pt x="151580" y="44450"/>
                </a:lnTo>
                <a:lnTo>
                  <a:pt x="91317" y="44450"/>
                </a:lnTo>
                <a:lnTo>
                  <a:pt x="77846" y="55880"/>
                </a:lnTo>
                <a:lnTo>
                  <a:pt x="73261" y="59690"/>
                </a:lnTo>
                <a:lnTo>
                  <a:pt x="67306" y="63500"/>
                </a:lnTo>
                <a:lnTo>
                  <a:pt x="105599" y="63500"/>
                </a:lnTo>
                <a:lnTo>
                  <a:pt x="122845" y="64770"/>
                </a:lnTo>
                <a:lnTo>
                  <a:pt x="139992" y="68580"/>
                </a:lnTo>
                <a:lnTo>
                  <a:pt x="156978" y="71120"/>
                </a:lnTo>
                <a:lnTo>
                  <a:pt x="173741" y="74930"/>
                </a:lnTo>
                <a:lnTo>
                  <a:pt x="180810" y="76200"/>
                </a:lnTo>
                <a:close/>
              </a:path>
              <a:path w="301625" h="326389">
                <a:moveTo>
                  <a:pt x="245700" y="78740"/>
                </a:moveTo>
                <a:lnTo>
                  <a:pt x="194702" y="78740"/>
                </a:lnTo>
                <a:lnTo>
                  <a:pt x="200813" y="73660"/>
                </a:lnTo>
                <a:lnTo>
                  <a:pt x="222095" y="52070"/>
                </a:lnTo>
                <a:lnTo>
                  <a:pt x="228616" y="45720"/>
                </a:lnTo>
                <a:lnTo>
                  <a:pt x="238009" y="36830"/>
                </a:lnTo>
                <a:lnTo>
                  <a:pt x="241398" y="34290"/>
                </a:lnTo>
                <a:lnTo>
                  <a:pt x="282179" y="34290"/>
                </a:lnTo>
                <a:lnTo>
                  <a:pt x="280057" y="40640"/>
                </a:lnTo>
                <a:lnTo>
                  <a:pt x="276587" y="44450"/>
                </a:lnTo>
                <a:lnTo>
                  <a:pt x="271173" y="50800"/>
                </a:lnTo>
                <a:lnTo>
                  <a:pt x="271494" y="50800"/>
                </a:lnTo>
                <a:lnTo>
                  <a:pt x="271601" y="52070"/>
                </a:lnTo>
                <a:lnTo>
                  <a:pt x="273868" y="68580"/>
                </a:lnTo>
                <a:lnTo>
                  <a:pt x="274025" y="72390"/>
                </a:lnTo>
                <a:lnTo>
                  <a:pt x="247999" y="72390"/>
                </a:lnTo>
                <a:lnTo>
                  <a:pt x="245700" y="78740"/>
                </a:lnTo>
                <a:close/>
              </a:path>
              <a:path w="301625" h="326389">
                <a:moveTo>
                  <a:pt x="130916" y="45720"/>
                </a:moveTo>
                <a:lnTo>
                  <a:pt x="95937" y="45720"/>
                </a:lnTo>
                <a:lnTo>
                  <a:pt x="91317" y="44450"/>
                </a:lnTo>
                <a:lnTo>
                  <a:pt x="151580" y="44450"/>
                </a:lnTo>
                <a:lnTo>
                  <a:pt x="130916" y="45720"/>
                </a:lnTo>
                <a:close/>
              </a:path>
              <a:path w="301625" h="326389">
                <a:moveTo>
                  <a:pt x="95372" y="63500"/>
                </a:moveTo>
                <a:lnTo>
                  <a:pt x="76250" y="63500"/>
                </a:lnTo>
                <a:lnTo>
                  <a:pt x="85597" y="62230"/>
                </a:lnTo>
                <a:lnTo>
                  <a:pt x="95372" y="63500"/>
                </a:lnTo>
                <a:close/>
              </a:path>
              <a:path w="301625" h="326389">
                <a:moveTo>
                  <a:pt x="273130" y="129540"/>
                </a:moveTo>
                <a:lnTo>
                  <a:pt x="216182" y="129540"/>
                </a:lnTo>
                <a:lnTo>
                  <a:pt x="222616" y="121920"/>
                </a:lnTo>
                <a:lnTo>
                  <a:pt x="229520" y="115570"/>
                </a:lnTo>
                <a:lnTo>
                  <a:pt x="236938" y="107950"/>
                </a:lnTo>
                <a:lnTo>
                  <a:pt x="244913" y="101600"/>
                </a:lnTo>
                <a:lnTo>
                  <a:pt x="245317" y="93980"/>
                </a:lnTo>
                <a:lnTo>
                  <a:pt x="245921" y="87630"/>
                </a:lnTo>
                <a:lnTo>
                  <a:pt x="246792" y="80010"/>
                </a:lnTo>
                <a:lnTo>
                  <a:pt x="247999" y="72390"/>
                </a:lnTo>
                <a:lnTo>
                  <a:pt x="274025" y="72390"/>
                </a:lnTo>
                <a:lnTo>
                  <a:pt x="274550" y="85090"/>
                </a:lnTo>
                <a:lnTo>
                  <a:pt x="274429" y="96520"/>
                </a:lnTo>
                <a:lnTo>
                  <a:pt x="274320" y="102870"/>
                </a:lnTo>
                <a:lnTo>
                  <a:pt x="273130" y="129540"/>
                </a:lnTo>
                <a:close/>
              </a:path>
              <a:path w="301625" h="326389">
                <a:moveTo>
                  <a:pt x="65564" y="326390"/>
                </a:moveTo>
                <a:lnTo>
                  <a:pt x="27595" y="308610"/>
                </a:lnTo>
                <a:lnTo>
                  <a:pt x="26310" y="303530"/>
                </a:lnTo>
                <a:lnTo>
                  <a:pt x="27606" y="294640"/>
                </a:lnTo>
                <a:lnTo>
                  <a:pt x="28543" y="292100"/>
                </a:lnTo>
                <a:lnTo>
                  <a:pt x="29933" y="290830"/>
                </a:lnTo>
                <a:lnTo>
                  <a:pt x="28006" y="289560"/>
                </a:lnTo>
                <a:lnTo>
                  <a:pt x="9487" y="247650"/>
                </a:lnTo>
                <a:lnTo>
                  <a:pt x="7539" y="184150"/>
                </a:lnTo>
                <a:lnTo>
                  <a:pt x="7390" y="179070"/>
                </a:lnTo>
                <a:lnTo>
                  <a:pt x="6108" y="135890"/>
                </a:lnTo>
                <a:lnTo>
                  <a:pt x="2146" y="104140"/>
                </a:lnTo>
                <a:lnTo>
                  <a:pt x="1713" y="100330"/>
                </a:lnTo>
                <a:lnTo>
                  <a:pt x="605" y="99060"/>
                </a:lnTo>
                <a:lnTo>
                  <a:pt x="0" y="96520"/>
                </a:lnTo>
                <a:lnTo>
                  <a:pt x="34" y="93980"/>
                </a:lnTo>
                <a:lnTo>
                  <a:pt x="480" y="91440"/>
                </a:lnTo>
                <a:lnTo>
                  <a:pt x="1305" y="90170"/>
                </a:lnTo>
                <a:lnTo>
                  <a:pt x="1420" y="87630"/>
                </a:lnTo>
                <a:lnTo>
                  <a:pt x="1822" y="85090"/>
                </a:lnTo>
                <a:lnTo>
                  <a:pt x="3535" y="77470"/>
                </a:lnTo>
                <a:lnTo>
                  <a:pt x="7135" y="74930"/>
                </a:lnTo>
                <a:lnTo>
                  <a:pt x="11773" y="76200"/>
                </a:lnTo>
                <a:lnTo>
                  <a:pt x="180810" y="76200"/>
                </a:lnTo>
                <a:lnTo>
                  <a:pt x="194702" y="78740"/>
                </a:lnTo>
                <a:lnTo>
                  <a:pt x="245700" y="78740"/>
                </a:lnTo>
                <a:lnTo>
                  <a:pt x="243400" y="85090"/>
                </a:lnTo>
                <a:lnTo>
                  <a:pt x="239562" y="91440"/>
                </a:lnTo>
                <a:lnTo>
                  <a:pt x="59980" y="91440"/>
                </a:lnTo>
                <a:lnTo>
                  <a:pt x="43809" y="93980"/>
                </a:lnTo>
                <a:lnTo>
                  <a:pt x="29174" y="97790"/>
                </a:lnTo>
                <a:lnTo>
                  <a:pt x="32813" y="111760"/>
                </a:lnTo>
                <a:lnTo>
                  <a:pt x="34897" y="127000"/>
                </a:lnTo>
                <a:lnTo>
                  <a:pt x="35930" y="140970"/>
                </a:lnTo>
                <a:lnTo>
                  <a:pt x="36418" y="154940"/>
                </a:lnTo>
                <a:lnTo>
                  <a:pt x="36683" y="165100"/>
                </a:lnTo>
                <a:lnTo>
                  <a:pt x="37282" y="175260"/>
                </a:lnTo>
                <a:lnTo>
                  <a:pt x="39731" y="222250"/>
                </a:lnTo>
                <a:lnTo>
                  <a:pt x="45220" y="255270"/>
                </a:lnTo>
                <a:lnTo>
                  <a:pt x="46507" y="262890"/>
                </a:lnTo>
                <a:lnTo>
                  <a:pt x="46902" y="269240"/>
                </a:lnTo>
                <a:lnTo>
                  <a:pt x="46873" y="274320"/>
                </a:lnTo>
                <a:lnTo>
                  <a:pt x="46498" y="279400"/>
                </a:lnTo>
                <a:lnTo>
                  <a:pt x="46131" y="281940"/>
                </a:lnTo>
                <a:lnTo>
                  <a:pt x="45166" y="284480"/>
                </a:lnTo>
                <a:lnTo>
                  <a:pt x="43790" y="285750"/>
                </a:lnTo>
                <a:lnTo>
                  <a:pt x="44316" y="285750"/>
                </a:lnTo>
                <a:lnTo>
                  <a:pt x="50609" y="288290"/>
                </a:lnTo>
                <a:lnTo>
                  <a:pt x="57979" y="290830"/>
                </a:lnTo>
                <a:lnTo>
                  <a:pt x="236144" y="290830"/>
                </a:lnTo>
                <a:lnTo>
                  <a:pt x="234534" y="292100"/>
                </a:lnTo>
                <a:lnTo>
                  <a:pt x="222807" y="300990"/>
                </a:lnTo>
                <a:lnTo>
                  <a:pt x="210535" y="308610"/>
                </a:lnTo>
                <a:lnTo>
                  <a:pt x="199234" y="308610"/>
                </a:lnTo>
                <a:lnTo>
                  <a:pt x="177863" y="313690"/>
                </a:lnTo>
                <a:lnTo>
                  <a:pt x="143162" y="320040"/>
                </a:lnTo>
                <a:lnTo>
                  <a:pt x="103079" y="325120"/>
                </a:lnTo>
                <a:lnTo>
                  <a:pt x="65564" y="326390"/>
                </a:lnTo>
                <a:close/>
              </a:path>
              <a:path w="301625" h="326389">
                <a:moveTo>
                  <a:pt x="236144" y="290830"/>
                </a:moveTo>
                <a:lnTo>
                  <a:pt x="91072" y="290830"/>
                </a:lnTo>
                <a:lnTo>
                  <a:pt x="103099" y="289560"/>
                </a:lnTo>
                <a:lnTo>
                  <a:pt x="118509" y="287020"/>
                </a:lnTo>
                <a:lnTo>
                  <a:pt x="156446" y="281940"/>
                </a:lnTo>
                <a:lnTo>
                  <a:pt x="190965" y="274320"/>
                </a:lnTo>
                <a:lnTo>
                  <a:pt x="190055" y="271780"/>
                </a:lnTo>
                <a:lnTo>
                  <a:pt x="189984" y="269240"/>
                </a:lnTo>
                <a:lnTo>
                  <a:pt x="190778" y="266700"/>
                </a:lnTo>
                <a:lnTo>
                  <a:pt x="189862" y="252730"/>
                </a:lnTo>
                <a:lnTo>
                  <a:pt x="185446" y="179070"/>
                </a:lnTo>
                <a:lnTo>
                  <a:pt x="184481" y="165100"/>
                </a:lnTo>
                <a:lnTo>
                  <a:pt x="183214" y="148590"/>
                </a:lnTo>
                <a:lnTo>
                  <a:pt x="173607" y="148590"/>
                </a:lnTo>
                <a:lnTo>
                  <a:pt x="169941" y="144780"/>
                </a:lnTo>
                <a:lnTo>
                  <a:pt x="180101" y="114300"/>
                </a:lnTo>
                <a:lnTo>
                  <a:pt x="179396" y="107950"/>
                </a:lnTo>
                <a:lnTo>
                  <a:pt x="160697" y="102870"/>
                </a:lnTo>
                <a:lnTo>
                  <a:pt x="140239" y="97790"/>
                </a:lnTo>
                <a:lnTo>
                  <a:pt x="118693" y="93980"/>
                </a:lnTo>
                <a:lnTo>
                  <a:pt x="96731" y="91440"/>
                </a:lnTo>
                <a:lnTo>
                  <a:pt x="239562" y="91440"/>
                </a:lnTo>
                <a:lnTo>
                  <a:pt x="236491" y="96520"/>
                </a:lnTo>
                <a:lnTo>
                  <a:pt x="228349" y="106680"/>
                </a:lnTo>
                <a:lnTo>
                  <a:pt x="220053" y="115570"/>
                </a:lnTo>
                <a:lnTo>
                  <a:pt x="218233" y="116840"/>
                </a:lnTo>
                <a:lnTo>
                  <a:pt x="216387" y="119380"/>
                </a:lnTo>
                <a:lnTo>
                  <a:pt x="214505" y="121920"/>
                </a:lnTo>
                <a:lnTo>
                  <a:pt x="215530" y="129540"/>
                </a:lnTo>
                <a:lnTo>
                  <a:pt x="273130" y="129540"/>
                </a:lnTo>
                <a:lnTo>
                  <a:pt x="272696" y="139700"/>
                </a:lnTo>
                <a:lnTo>
                  <a:pt x="272571" y="146050"/>
                </a:lnTo>
                <a:lnTo>
                  <a:pt x="272564" y="158750"/>
                </a:lnTo>
                <a:lnTo>
                  <a:pt x="273002" y="172720"/>
                </a:lnTo>
                <a:lnTo>
                  <a:pt x="273245" y="176530"/>
                </a:lnTo>
                <a:lnTo>
                  <a:pt x="243075" y="176530"/>
                </a:lnTo>
                <a:lnTo>
                  <a:pt x="237714" y="184150"/>
                </a:lnTo>
                <a:lnTo>
                  <a:pt x="233379" y="191770"/>
                </a:lnTo>
                <a:lnTo>
                  <a:pt x="231140" y="194310"/>
                </a:lnTo>
                <a:lnTo>
                  <a:pt x="274779" y="194310"/>
                </a:lnTo>
                <a:lnTo>
                  <a:pt x="275663" y="201930"/>
                </a:lnTo>
                <a:lnTo>
                  <a:pt x="278210" y="214630"/>
                </a:lnTo>
                <a:lnTo>
                  <a:pt x="246920" y="214630"/>
                </a:lnTo>
                <a:lnTo>
                  <a:pt x="242852" y="217170"/>
                </a:lnTo>
                <a:lnTo>
                  <a:pt x="238597" y="222250"/>
                </a:lnTo>
                <a:lnTo>
                  <a:pt x="232282" y="228600"/>
                </a:lnTo>
                <a:lnTo>
                  <a:pt x="226350" y="237490"/>
                </a:lnTo>
                <a:lnTo>
                  <a:pt x="225075" y="238760"/>
                </a:lnTo>
                <a:lnTo>
                  <a:pt x="299082" y="238760"/>
                </a:lnTo>
                <a:lnTo>
                  <a:pt x="298646" y="241300"/>
                </a:lnTo>
                <a:lnTo>
                  <a:pt x="281502" y="252730"/>
                </a:lnTo>
                <a:lnTo>
                  <a:pt x="274249" y="259080"/>
                </a:lnTo>
                <a:lnTo>
                  <a:pt x="268453" y="262890"/>
                </a:lnTo>
                <a:lnTo>
                  <a:pt x="262612" y="267970"/>
                </a:lnTo>
                <a:lnTo>
                  <a:pt x="256687" y="273050"/>
                </a:lnTo>
                <a:lnTo>
                  <a:pt x="245800" y="283210"/>
                </a:lnTo>
                <a:lnTo>
                  <a:pt x="236144" y="290830"/>
                </a:lnTo>
                <a:close/>
              </a:path>
              <a:path w="301625" h="326389">
                <a:moveTo>
                  <a:pt x="274779" y="194310"/>
                </a:moveTo>
                <a:lnTo>
                  <a:pt x="231140" y="194310"/>
                </a:lnTo>
                <a:lnTo>
                  <a:pt x="232978" y="193040"/>
                </a:lnTo>
                <a:lnTo>
                  <a:pt x="241880" y="187960"/>
                </a:lnTo>
                <a:lnTo>
                  <a:pt x="242647" y="187960"/>
                </a:lnTo>
                <a:lnTo>
                  <a:pt x="243441" y="186690"/>
                </a:lnTo>
                <a:lnTo>
                  <a:pt x="243254" y="184150"/>
                </a:lnTo>
                <a:lnTo>
                  <a:pt x="243176" y="181610"/>
                </a:lnTo>
                <a:lnTo>
                  <a:pt x="243075" y="176530"/>
                </a:lnTo>
                <a:lnTo>
                  <a:pt x="273245" y="176530"/>
                </a:lnTo>
                <a:lnTo>
                  <a:pt x="273896" y="186690"/>
                </a:lnTo>
                <a:lnTo>
                  <a:pt x="274779" y="194310"/>
                </a:lnTo>
                <a:close/>
              </a:path>
              <a:path w="301625" h="326389">
                <a:moveTo>
                  <a:pt x="300171" y="232410"/>
                </a:moveTo>
                <a:lnTo>
                  <a:pt x="252343" y="232410"/>
                </a:lnTo>
                <a:lnTo>
                  <a:pt x="248329" y="220980"/>
                </a:lnTo>
                <a:lnTo>
                  <a:pt x="246920" y="214630"/>
                </a:lnTo>
                <a:lnTo>
                  <a:pt x="278210" y="214630"/>
                </a:lnTo>
                <a:lnTo>
                  <a:pt x="278719" y="217170"/>
                </a:lnTo>
                <a:lnTo>
                  <a:pt x="279076" y="218440"/>
                </a:lnTo>
                <a:lnTo>
                  <a:pt x="279254" y="219710"/>
                </a:lnTo>
                <a:lnTo>
                  <a:pt x="292170" y="219710"/>
                </a:lnTo>
                <a:lnTo>
                  <a:pt x="298869" y="222250"/>
                </a:lnTo>
                <a:lnTo>
                  <a:pt x="301260" y="226060"/>
                </a:lnTo>
                <a:lnTo>
                  <a:pt x="300171" y="232410"/>
                </a:lnTo>
                <a:close/>
              </a:path>
              <a:path w="301625" h="326389">
                <a:moveTo>
                  <a:pt x="292170" y="219710"/>
                </a:moveTo>
                <a:lnTo>
                  <a:pt x="279254" y="219710"/>
                </a:lnTo>
                <a:lnTo>
                  <a:pt x="282269" y="218440"/>
                </a:lnTo>
                <a:lnTo>
                  <a:pt x="290065" y="218440"/>
                </a:lnTo>
                <a:lnTo>
                  <a:pt x="292170" y="219710"/>
                </a:lnTo>
                <a:close/>
              </a:path>
              <a:path w="301625" h="326389">
                <a:moveTo>
                  <a:pt x="299082" y="238760"/>
                </a:moveTo>
                <a:lnTo>
                  <a:pt x="225075" y="238760"/>
                </a:lnTo>
                <a:lnTo>
                  <a:pt x="228759" y="236220"/>
                </a:lnTo>
                <a:lnTo>
                  <a:pt x="232291" y="233680"/>
                </a:lnTo>
                <a:lnTo>
                  <a:pt x="238312" y="229870"/>
                </a:lnTo>
                <a:lnTo>
                  <a:pt x="241425" y="228600"/>
                </a:lnTo>
                <a:lnTo>
                  <a:pt x="247535" y="228600"/>
                </a:lnTo>
                <a:lnTo>
                  <a:pt x="250229" y="229870"/>
                </a:lnTo>
                <a:lnTo>
                  <a:pt x="252343" y="232410"/>
                </a:lnTo>
                <a:lnTo>
                  <a:pt x="300171" y="232410"/>
                </a:lnTo>
                <a:lnTo>
                  <a:pt x="299082" y="238760"/>
                </a:lnTo>
                <a:close/>
              </a:path>
              <a:path w="301625" h="326389">
                <a:moveTo>
                  <a:pt x="206414" y="311150"/>
                </a:moveTo>
                <a:lnTo>
                  <a:pt x="202454" y="311150"/>
                </a:lnTo>
                <a:lnTo>
                  <a:pt x="200750" y="309880"/>
                </a:lnTo>
                <a:lnTo>
                  <a:pt x="199234" y="308610"/>
                </a:lnTo>
                <a:lnTo>
                  <a:pt x="210535" y="308610"/>
                </a:lnTo>
                <a:lnTo>
                  <a:pt x="208609" y="309880"/>
                </a:lnTo>
                <a:lnTo>
                  <a:pt x="206414" y="311150"/>
                </a:lnTo>
                <a:close/>
              </a:path>
            </a:pathLst>
          </a:custGeom>
          <a:solidFill>
            <a:srgbClr val="040505"/>
          </a:solidFill>
        </p:spPr>
        <p:txBody>
          <a:bodyPr wrap="square" lIns="0" tIns="0" rIns="0" bIns="0" rtlCol="0"/>
          <a:lstStyle/>
          <a:p>
            <a:endParaRPr/>
          </a:p>
        </p:txBody>
      </p:sp>
      <p:sp>
        <p:nvSpPr>
          <p:cNvPr id="20" name="bg object 20"/>
          <p:cNvSpPr/>
          <p:nvPr/>
        </p:nvSpPr>
        <p:spPr>
          <a:xfrm>
            <a:off x="15285708" y="8571559"/>
            <a:ext cx="2514600" cy="1494155"/>
          </a:xfrm>
          <a:custGeom>
            <a:avLst/>
            <a:gdLst/>
            <a:ahLst/>
            <a:cxnLst/>
            <a:rect l="l" t="t" r="r" b="b"/>
            <a:pathLst>
              <a:path w="2514600" h="1494154">
                <a:moveTo>
                  <a:pt x="793864" y="1276197"/>
                </a:moveTo>
                <a:lnTo>
                  <a:pt x="788276" y="1226337"/>
                </a:lnTo>
                <a:lnTo>
                  <a:pt x="772375" y="1180528"/>
                </a:lnTo>
                <a:lnTo>
                  <a:pt x="747433" y="1140104"/>
                </a:lnTo>
                <a:lnTo>
                  <a:pt x="714730" y="1106360"/>
                </a:lnTo>
                <a:lnTo>
                  <a:pt x="714146" y="1105979"/>
                </a:lnTo>
                <a:lnTo>
                  <a:pt x="714146" y="1276197"/>
                </a:lnTo>
                <a:lnTo>
                  <a:pt x="707440" y="1319847"/>
                </a:lnTo>
                <a:lnTo>
                  <a:pt x="688771" y="1357795"/>
                </a:lnTo>
                <a:lnTo>
                  <a:pt x="660323" y="1387741"/>
                </a:lnTo>
                <a:lnTo>
                  <a:pt x="624268" y="1407401"/>
                </a:lnTo>
                <a:lnTo>
                  <a:pt x="582790" y="1414462"/>
                </a:lnTo>
                <a:lnTo>
                  <a:pt x="541337" y="1407401"/>
                </a:lnTo>
                <a:lnTo>
                  <a:pt x="505294" y="1387741"/>
                </a:lnTo>
                <a:lnTo>
                  <a:pt x="476859" y="1357795"/>
                </a:lnTo>
                <a:lnTo>
                  <a:pt x="458190" y="1319847"/>
                </a:lnTo>
                <a:lnTo>
                  <a:pt x="451485" y="1276197"/>
                </a:lnTo>
                <a:lnTo>
                  <a:pt x="458190" y="1232522"/>
                </a:lnTo>
                <a:lnTo>
                  <a:pt x="476859" y="1194562"/>
                </a:lnTo>
                <a:lnTo>
                  <a:pt x="505294" y="1164590"/>
                </a:lnTo>
                <a:lnTo>
                  <a:pt x="541337" y="1144930"/>
                </a:lnTo>
                <a:lnTo>
                  <a:pt x="582790" y="1137869"/>
                </a:lnTo>
                <a:lnTo>
                  <a:pt x="624268" y="1144930"/>
                </a:lnTo>
                <a:lnTo>
                  <a:pt x="660323" y="1164590"/>
                </a:lnTo>
                <a:lnTo>
                  <a:pt x="688771" y="1194562"/>
                </a:lnTo>
                <a:lnTo>
                  <a:pt x="707440" y="1232522"/>
                </a:lnTo>
                <a:lnTo>
                  <a:pt x="714146" y="1276197"/>
                </a:lnTo>
                <a:lnTo>
                  <a:pt x="714146" y="1105979"/>
                </a:lnTo>
                <a:lnTo>
                  <a:pt x="675538" y="1080630"/>
                </a:lnTo>
                <a:lnTo>
                  <a:pt x="631126" y="1064234"/>
                </a:lnTo>
                <a:lnTo>
                  <a:pt x="582790" y="1058468"/>
                </a:lnTo>
                <a:lnTo>
                  <a:pt x="534466" y="1064234"/>
                </a:lnTo>
                <a:lnTo>
                  <a:pt x="490080" y="1080630"/>
                </a:lnTo>
                <a:lnTo>
                  <a:pt x="450888" y="1106360"/>
                </a:lnTo>
                <a:lnTo>
                  <a:pt x="418198" y="1140104"/>
                </a:lnTo>
                <a:lnTo>
                  <a:pt x="393255" y="1180528"/>
                </a:lnTo>
                <a:lnTo>
                  <a:pt x="377355" y="1226337"/>
                </a:lnTo>
                <a:lnTo>
                  <a:pt x="371779" y="1276197"/>
                </a:lnTo>
                <a:lnTo>
                  <a:pt x="377355" y="1326045"/>
                </a:lnTo>
                <a:lnTo>
                  <a:pt x="393255" y="1371828"/>
                </a:lnTo>
                <a:lnTo>
                  <a:pt x="418198" y="1412252"/>
                </a:lnTo>
                <a:lnTo>
                  <a:pt x="450888" y="1445983"/>
                </a:lnTo>
                <a:lnTo>
                  <a:pt x="490080" y="1471701"/>
                </a:lnTo>
                <a:lnTo>
                  <a:pt x="534466" y="1488097"/>
                </a:lnTo>
                <a:lnTo>
                  <a:pt x="582790" y="1493862"/>
                </a:lnTo>
                <a:lnTo>
                  <a:pt x="631126" y="1488097"/>
                </a:lnTo>
                <a:lnTo>
                  <a:pt x="675538" y="1471701"/>
                </a:lnTo>
                <a:lnTo>
                  <a:pt x="714730" y="1445983"/>
                </a:lnTo>
                <a:lnTo>
                  <a:pt x="745286" y="1414462"/>
                </a:lnTo>
                <a:lnTo>
                  <a:pt x="747433" y="1412252"/>
                </a:lnTo>
                <a:lnTo>
                  <a:pt x="772375" y="1371828"/>
                </a:lnTo>
                <a:lnTo>
                  <a:pt x="788276" y="1326045"/>
                </a:lnTo>
                <a:lnTo>
                  <a:pt x="793864" y="1276197"/>
                </a:lnTo>
                <a:close/>
              </a:path>
              <a:path w="2514600" h="1494154">
                <a:moveTo>
                  <a:pt x="998893" y="340728"/>
                </a:moveTo>
                <a:lnTo>
                  <a:pt x="985088" y="280225"/>
                </a:lnTo>
                <a:lnTo>
                  <a:pt x="963155" y="246367"/>
                </a:lnTo>
                <a:lnTo>
                  <a:pt x="920546" y="214871"/>
                </a:lnTo>
                <a:lnTo>
                  <a:pt x="920546" y="332536"/>
                </a:lnTo>
                <a:lnTo>
                  <a:pt x="919073" y="350913"/>
                </a:lnTo>
                <a:lnTo>
                  <a:pt x="918845" y="352615"/>
                </a:lnTo>
                <a:lnTo>
                  <a:pt x="918730" y="1132090"/>
                </a:lnTo>
                <a:lnTo>
                  <a:pt x="880948" y="1132090"/>
                </a:lnTo>
                <a:lnTo>
                  <a:pt x="861390" y="1084910"/>
                </a:lnTo>
                <a:lnTo>
                  <a:pt x="835444" y="1042238"/>
                </a:lnTo>
                <a:lnTo>
                  <a:pt x="803770" y="1004608"/>
                </a:lnTo>
                <a:lnTo>
                  <a:pt x="788149" y="990993"/>
                </a:lnTo>
                <a:lnTo>
                  <a:pt x="767054" y="972591"/>
                </a:lnTo>
                <a:lnTo>
                  <a:pt x="725944" y="946734"/>
                </a:lnTo>
                <a:lnTo>
                  <a:pt x="681126" y="927582"/>
                </a:lnTo>
                <a:lnTo>
                  <a:pt x="633272" y="915682"/>
                </a:lnTo>
                <a:lnTo>
                  <a:pt x="583057" y="911593"/>
                </a:lnTo>
                <a:lnTo>
                  <a:pt x="532828" y="915682"/>
                </a:lnTo>
                <a:lnTo>
                  <a:pt x="484962" y="927582"/>
                </a:lnTo>
                <a:lnTo>
                  <a:pt x="440143" y="946734"/>
                </a:lnTo>
                <a:lnTo>
                  <a:pt x="399021" y="972591"/>
                </a:lnTo>
                <a:lnTo>
                  <a:pt x="362292" y="1004608"/>
                </a:lnTo>
                <a:lnTo>
                  <a:pt x="330606" y="1042238"/>
                </a:lnTo>
                <a:lnTo>
                  <a:pt x="304660" y="1084910"/>
                </a:lnTo>
                <a:lnTo>
                  <a:pt x="285115" y="1132090"/>
                </a:lnTo>
                <a:lnTo>
                  <a:pt x="91325" y="1132090"/>
                </a:lnTo>
                <a:lnTo>
                  <a:pt x="84848" y="1082179"/>
                </a:lnTo>
                <a:lnTo>
                  <a:pt x="81114" y="1027239"/>
                </a:lnTo>
                <a:lnTo>
                  <a:pt x="79781" y="972591"/>
                </a:lnTo>
                <a:lnTo>
                  <a:pt x="79870" y="946734"/>
                </a:lnTo>
                <a:lnTo>
                  <a:pt x="82016" y="852144"/>
                </a:lnTo>
                <a:lnTo>
                  <a:pt x="84874" y="797013"/>
                </a:lnTo>
                <a:lnTo>
                  <a:pt x="88277" y="746823"/>
                </a:lnTo>
                <a:lnTo>
                  <a:pt x="91770" y="703567"/>
                </a:lnTo>
                <a:lnTo>
                  <a:pt x="97282" y="645883"/>
                </a:lnTo>
                <a:lnTo>
                  <a:pt x="163512" y="563803"/>
                </a:lnTo>
                <a:lnTo>
                  <a:pt x="224663" y="494677"/>
                </a:lnTo>
                <a:lnTo>
                  <a:pt x="280720" y="437400"/>
                </a:lnTo>
                <a:lnTo>
                  <a:pt x="331673" y="390867"/>
                </a:lnTo>
                <a:lnTo>
                  <a:pt x="377507" y="353961"/>
                </a:lnTo>
                <a:lnTo>
                  <a:pt x="418211" y="325577"/>
                </a:lnTo>
                <a:lnTo>
                  <a:pt x="453783" y="304596"/>
                </a:lnTo>
                <a:lnTo>
                  <a:pt x="509422" y="280441"/>
                </a:lnTo>
                <a:lnTo>
                  <a:pt x="553986" y="272046"/>
                </a:lnTo>
                <a:lnTo>
                  <a:pt x="556729" y="272046"/>
                </a:lnTo>
                <a:lnTo>
                  <a:pt x="558584" y="272211"/>
                </a:lnTo>
                <a:lnTo>
                  <a:pt x="558063" y="272046"/>
                </a:lnTo>
                <a:lnTo>
                  <a:pt x="561124" y="272770"/>
                </a:lnTo>
                <a:lnTo>
                  <a:pt x="564375" y="273202"/>
                </a:lnTo>
                <a:lnTo>
                  <a:pt x="824674" y="273202"/>
                </a:lnTo>
                <a:lnTo>
                  <a:pt x="850328" y="274777"/>
                </a:lnTo>
                <a:lnTo>
                  <a:pt x="889469" y="287350"/>
                </a:lnTo>
                <a:lnTo>
                  <a:pt x="919353" y="320941"/>
                </a:lnTo>
                <a:lnTo>
                  <a:pt x="920546" y="332536"/>
                </a:lnTo>
                <a:lnTo>
                  <a:pt x="920546" y="214871"/>
                </a:lnTo>
                <a:lnTo>
                  <a:pt x="905306" y="206984"/>
                </a:lnTo>
                <a:lnTo>
                  <a:pt x="867778" y="197091"/>
                </a:lnTo>
                <a:lnTo>
                  <a:pt x="824674" y="193789"/>
                </a:lnTo>
                <a:lnTo>
                  <a:pt x="571093" y="193789"/>
                </a:lnTo>
                <a:lnTo>
                  <a:pt x="561314" y="192849"/>
                </a:lnTo>
                <a:lnTo>
                  <a:pt x="547662" y="192849"/>
                </a:lnTo>
                <a:lnTo>
                  <a:pt x="530161" y="194475"/>
                </a:lnTo>
                <a:lnTo>
                  <a:pt x="483704" y="205574"/>
                </a:lnTo>
                <a:lnTo>
                  <a:pt x="422084" y="231965"/>
                </a:lnTo>
                <a:lnTo>
                  <a:pt x="385648" y="252704"/>
                </a:lnTo>
                <a:lnTo>
                  <a:pt x="345478" y="279438"/>
                </a:lnTo>
                <a:lnTo>
                  <a:pt x="301599" y="312889"/>
                </a:lnTo>
                <a:lnTo>
                  <a:pt x="254025" y="353796"/>
                </a:lnTo>
                <a:lnTo>
                  <a:pt x="202780" y="402882"/>
                </a:lnTo>
                <a:lnTo>
                  <a:pt x="147878" y="460857"/>
                </a:lnTo>
                <a:lnTo>
                  <a:pt x="89357" y="528459"/>
                </a:lnTo>
                <a:lnTo>
                  <a:pt x="27216" y="606412"/>
                </a:lnTo>
                <a:lnTo>
                  <a:pt x="15151" y="665556"/>
                </a:lnTo>
                <a:lnTo>
                  <a:pt x="11531" y="705180"/>
                </a:lnTo>
                <a:lnTo>
                  <a:pt x="7645" y="754824"/>
                </a:lnTo>
                <a:lnTo>
                  <a:pt x="4064" y="812076"/>
                </a:lnTo>
                <a:lnTo>
                  <a:pt x="1320" y="874560"/>
                </a:lnTo>
                <a:lnTo>
                  <a:pt x="0" y="939863"/>
                </a:lnTo>
                <a:lnTo>
                  <a:pt x="673" y="1005586"/>
                </a:lnTo>
                <a:lnTo>
                  <a:pt x="3873" y="1069340"/>
                </a:lnTo>
                <a:lnTo>
                  <a:pt x="10198" y="1128725"/>
                </a:lnTo>
                <a:lnTo>
                  <a:pt x="20193" y="1181341"/>
                </a:lnTo>
                <a:lnTo>
                  <a:pt x="58877" y="1211503"/>
                </a:lnTo>
                <a:lnTo>
                  <a:pt x="315442" y="1211503"/>
                </a:lnTo>
                <a:lnTo>
                  <a:pt x="349135" y="1193012"/>
                </a:lnTo>
                <a:lnTo>
                  <a:pt x="369189" y="1134897"/>
                </a:lnTo>
                <a:lnTo>
                  <a:pt x="370725" y="1132090"/>
                </a:lnTo>
                <a:lnTo>
                  <a:pt x="391553" y="1094155"/>
                </a:lnTo>
                <a:lnTo>
                  <a:pt x="420484" y="1059078"/>
                </a:lnTo>
                <a:lnTo>
                  <a:pt x="455028" y="1030452"/>
                </a:lnTo>
                <a:lnTo>
                  <a:pt x="494258" y="1009040"/>
                </a:lnTo>
                <a:lnTo>
                  <a:pt x="537248" y="995641"/>
                </a:lnTo>
                <a:lnTo>
                  <a:pt x="583057" y="990993"/>
                </a:lnTo>
                <a:lnTo>
                  <a:pt x="628853" y="995641"/>
                </a:lnTo>
                <a:lnTo>
                  <a:pt x="671817" y="1009040"/>
                </a:lnTo>
                <a:lnTo>
                  <a:pt x="711047" y="1030452"/>
                </a:lnTo>
                <a:lnTo>
                  <a:pt x="745591" y="1059078"/>
                </a:lnTo>
                <a:lnTo>
                  <a:pt x="774509" y="1094155"/>
                </a:lnTo>
                <a:lnTo>
                  <a:pt x="796861" y="1134897"/>
                </a:lnTo>
                <a:lnTo>
                  <a:pt x="811733" y="1180541"/>
                </a:lnTo>
                <a:lnTo>
                  <a:pt x="816914" y="1193012"/>
                </a:lnTo>
                <a:lnTo>
                  <a:pt x="825715" y="1202804"/>
                </a:lnTo>
                <a:lnTo>
                  <a:pt x="837247" y="1209217"/>
                </a:lnTo>
                <a:lnTo>
                  <a:pt x="850607" y="1211503"/>
                </a:lnTo>
                <a:lnTo>
                  <a:pt x="958583" y="1211503"/>
                </a:lnTo>
                <a:lnTo>
                  <a:pt x="974102" y="1208392"/>
                </a:lnTo>
                <a:lnTo>
                  <a:pt x="986764" y="1199870"/>
                </a:lnTo>
                <a:lnTo>
                  <a:pt x="995299" y="1187259"/>
                </a:lnTo>
                <a:lnTo>
                  <a:pt x="998435" y="1171816"/>
                </a:lnTo>
                <a:lnTo>
                  <a:pt x="998435" y="1132090"/>
                </a:lnTo>
                <a:lnTo>
                  <a:pt x="998537" y="354368"/>
                </a:lnTo>
                <a:lnTo>
                  <a:pt x="998893" y="340728"/>
                </a:lnTo>
                <a:close/>
              </a:path>
              <a:path w="2514600" h="1494154">
                <a:moveTo>
                  <a:pt x="2254580" y="1273302"/>
                </a:moveTo>
                <a:lnTo>
                  <a:pt x="2249005" y="1223429"/>
                </a:lnTo>
                <a:lnTo>
                  <a:pt x="2233104" y="1177620"/>
                </a:lnTo>
                <a:lnTo>
                  <a:pt x="2208174" y="1137183"/>
                </a:lnTo>
                <a:lnTo>
                  <a:pt x="2175472" y="1103439"/>
                </a:lnTo>
                <a:lnTo>
                  <a:pt x="2174887" y="1103058"/>
                </a:lnTo>
                <a:lnTo>
                  <a:pt x="2174887" y="1273302"/>
                </a:lnTo>
                <a:lnTo>
                  <a:pt x="2168182" y="1316951"/>
                </a:lnTo>
                <a:lnTo>
                  <a:pt x="2149513" y="1354899"/>
                </a:lnTo>
                <a:lnTo>
                  <a:pt x="2121077" y="1384846"/>
                </a:lnTo>
                <a:lnTo>
                  <a:pt x="2085035" y="1404505"/>
                </a:lnTo>
                <a:lnTo>
                  <a:pt x="2043569" y="1411566"/>
                </a:lnTo>
                <a:lnTo>
                  <a:pt x="2002116" y="1404505"/>
                </a:lnTo>
                <a:lnTo>
                  <a:pt x="1966074" y="1384846"/>
                </a:lnTo>
                <a:lnTo>
                  <a:pt x="1937626" y="1354899"/>
                </a:lnTo>
                <a:lnTo>
                  <a:pt x="1918970" y="1316951"/>
                </a:lnTo>
                <a:lnTo>
                  <a:pt x="1912264" y="1273302"/>
                </a:lnTo>
                <a:lnTo>
                  <a:pt x="1918970" y="1229614"/>
                </a:lnTo>
                <a:lnTo>
                  <a:pt x="1937626" y="1191641"/>
                </a:lnTo>
                <a:lnTo>
                  <a:pt x="1966074" y="1161681"/>
                </a:lnTo>
                <a:lnTo>
                  <a:pt x="2002116" y="1142022"/>
                </a:lnTo>
                <a:lnTo>
                  <a:pt x="2043569" y="1134948"/>
                </a:lnTo>
                <a:lnTo>
                  <a:pt x="2085035" y="1142022"/>
                </a:lnTo>
                <a:lnTo>
                  <a:pt x="2121077" y="1161681"/>
                </a:lnTo>
                <a:lnTo>
                  <a:pt x="2149513" y="1191641"/>
                </a:lnTo>
                <a:lnTo>
                  <a:pt x="2168182" y="1229614"/>
                </a:lnTo>
                <a:lnTo>
                  <a:pt x="2174887" y="1273302"/>
                </a:lnTo>
                <a:lnTo>
                  <a:pt x="2174887" y="1103058"/>
                </a:lnTo>
                <a:lnTo>
                  <a:pt x="2136292" y="1077709"/>
                </a:lnTo>
                <a:lnTo>
                  <a:pt x="2091905" y="1061300"/>
                </a:lnTo>
                <a:lnTo>
                  <a:pt x="2043569" y="1055535"/>
                </a:lnTo>
                <a:lnTo>
                  <a:pt x="1995246" y="1061300"/>
                </a:lnTo>
                <a:lnTo>
                  <a:pt x="1950847" y="1077709"/>
                </a:lnTo>
                <a:lnTo>
                  <a:pt x="1911667" y="1103439"/>
                </a:lnTo>
                <a:lnTo>
                  <a:pt x="1878965" y="1137183"/>
                </a:lnTo>
                <a:lnTo>
                  <a:pt x="1854034" y="1177620"/>
                </a:lnTo>
                <a:lnTo>
                  <a:pt x="1838134" y="1223429"/>
                </a:lnTo>
                <a:lnTo>
                  <a:pt x="1832546" y="1273302"/>
                </a:lnTo>
                <a:lnTo>
                  <a:pt x="1838134" y="1323149"/>
                </a:lnTo>
                <a:lnTo>
                  <a:pt x="1854034" y="1368933"/>
                </a:lnTo>
                <a:lnTo>
                  <a:pt x="1878965" y="1409357"/>
                </a:lnTo>
                <a:lnTo>
                  <a:pt x="1911667" y="1443075"/>
                </a:lnTo>
                <a:lnTo>
                  <a:pt x="1950847" y="1468805"/>
                </a:lnTo>
                <a:lnTo>
                  <a:pt x="1995246" y="1485201"/>
                </a:lnTo>
                <a:lnTo>
                  <a:pt x="2043569" y="1490967"/>
                </a:lnTo>
                <a:lnTo>
                  <a:pt x="2091905" y="1485201"/>
                </a:lnTo>
                <a:lnTo>
                  <a:pt x="2136292" y="1468805"/>
                </a:lnTo>
                <a:lnTo>
                  <a:pt x="2175472" y="1443075"/>
                </a:lnTo>
                <a:lnTo>
                  <a:pt x="2206028" y="1411566"/>
                </a:lnTo>
                <a:lnTo>
                  <a:pt x="2208174" y="1409357"/>
                </a:lnTo>
                <a:lnTo>
                  <a:pt x="2233104" y="1368933"/>
                </a:lnTo>
                <a:lnTo>
                  <a:pt x="2249005" y="1323149"/>
                </a:lnTo>
                <a:lnTo>
                  <a:pt x="2254580" y="1273302"/>
                </a:lnTo>
                <a:close/>
              </a:path>
              <a:path w="2514600" h="1494154">
                <a:moveTo>
                  <a:pt x="2513990" y="1132090"/>
                </a:moveTo>
                <a:lnTo>
                  <a:pt x="2513952" y="178676"/>
                </a:lnTo>
                <a:lnTo>
                  <a:pt x="2500680" y="126657"/>
                </a:lnTo>
                <a:lnTo>
                  <a:pt x="2465933" y="79387"/>
                </a:lnTo>
                <a:lnTo>
                  <a:pt x="2434298" y="53898"/>
                </a:lnTo>
                <a:lnTo>
                  <a:pt x="2434298" y="1132090"/>
                </a:lnTo>
                <a:lnTo>
                  <a:pt x="2342985" y="1132090"/>
                </a:lnTo>
                <a:lnTo>
                  <a:pt x="2323427" y="1084910"/>
                </a:lnTo>
                <a:lnTo>
                  <a:pt x="2297480" y="1042238"/>
                </a:lnTo>
                <a:lnTo>
                  <a:pt x="2265794" y="1004608"/>
                </a:lnTo>
                <a:lnTo>
                  <a:pt x="2250173" y="990993"/>
                </a:lnTo>
                <a:lnTo>
                  <a:pt x="2229066" y="972591"/>
                </a:lnTo>
                <a:lnTo>
                  <a:pt x="2187956" y="946734"/>
                </a:lnTo>
                <a:lnTo>
                  <a:pt x="2143137" y="927582"/>
                </a:lnTo>
                <a:lnTo>
                  <a:pt x="2095271" y="915682"/>
                </a:lnTo>
                <a:lnTo>
                  <a:pt x="2045042" y="911593"/>
                </a:lnTo>
                <a:lnTo>
                  <a:pt x="1994827" y="915682"/>
                </a:lnTo>
                <a:lnTo>
                  <a:pt x="1946973" y="927582"/>
                </a:lnTo>
                <a:lnTo>
                  <a:pt x="1902155" y="946734"/>
                </a:lnTo>
                <a:lnTo>
                  <a:pt x="1861058" y="972591"/>
                </a:lnTo>
                <a:lnTo>
                  <a:pt x="1824329" y="1004608"/>
                </a:lnTo>
                <a:lnTo>
                  <a:pt x="1792655" y="1042238"/>
                </a:lnTo>
                <a:lnTo>
                  <a:pt x="1766709" y="1084910"/>
                </a:lnTo>
                <a:lnTo>
                  <a:pt x="1747164" y="1132090"/>
                </a:lnTo>
                <a:lnTo>
                  <a:pt x="1105535" y="1132090"/>
                </a:lnTo>
                <a:lnTo>
                  <a:pt x="1105535" y="178676"/>
                </a:lnTo>
                <a:lnTo>
                  <a:pt x="1107287" y="169811"/>
                </a:lnTo>
                <a:lnTo>
                  <a:pt x="1117638" y="148678"/>
                </a:lnTo>
                <a:lnTo>
                  <a:pt x="1144193" y="122059"/>
                </a:lnTo>
                <a:lnTo>
                  <a:pt x="1194536" y="96697"/>
                </a:lnTo>
                <a:lnTo>
                  <a:pt x="1276299" y="79387"/>
                </a:lnTo>
                <a:lnTo>
                  <a:pt x="2263508" y="79387"/>
                </a:lnTo>
                <a:lnTo>
                  <a:pt x="2344559" y="96481"/>
                </a:lnTo>
                <a:lnTo>
                  <a:pt x="2394801" y="121551"/>
                </a:lnTo>
                <a:lnTo>
                  <a:pt x="2432291" y="169354"/>
                </a:lnTo>
                <a:lnTo>
                  <a:pt x="2434298" y="1132090"/>
                </a:lnTo>
                <a:lnTo>
                  <a:pt x="2434298" y="53898"/>
                </a:lnTo>
                <a:lnTo>
                  <a:pt x="2349982" y="15062"/>
                </a:lnTo>
                <a:lnTo>
                  <a:pt x="2269921" y="215"/>
                </a:lnTo>
                <a:lnTo>
                  <a:pt x="2267089" y="0"/>
                </a:lnTo>
                <a:lnTo>
                  <a:pt x="1272743" y="0"/>
                </a:lnTo>
                <a:lnTo>
                  <a:pt x="1189837" y="15062"/>
                </a:lnTo>
                <a:lnTo>
                  <a:pt x="1129525" y="38188"/>
                </a:lnTo>
                <a:lnTo>
                  <a:pt x="1086167" y="66535"/>
                </a:lnTo>
                <a:lnTo>
                  <a:pt x="1056970" y="97028"/>
                </a:lnTo>
                <a:lnTo>
                  <a:pt x="1029868" y="152146"/>
                </a:lnTo>
                <a:lnTo>
                  <a:pt x="1025842" y="1171816"/>
                </a:lnTo>
                <a:lnTo>
                  <a:pt x="1028966" y="1187259"/>
                </a:lnTo>
                <a:lnTo>
                  <a:pt x="1037501" y="1199870"/>
                </a:lnTo>
                <a:lnTo>
                  <a:pt x="1050175" y="1208392"/>
                </a:lnTo>
                <a:lnTo>
                  <a:pt x="1065682" y="1211503"/>
                </a:lnTo>
                <a:lnTo>
                  <a:pt x="1777492" y="1211503"/>
                </a:lnTo>
                <a:lnTo>
                  <a:pt x="1811172" y="1193012"/>
                </a:lnTo>
                <a:lnTo>
                  <a:pt x="1831225" y="1134897"/>
                </a:lnTo>
                <a:lnTo>
                  <a:pt x="1832762" y="1132090"/>
                </a:lnTo>
                <a:lnTo>
                  <a:pt x="1853590" y="1094155"/>
                </a:lnTo>
                <a:lnTo>
                  <a:pt x="1882521" y="1059078"/>
                </a:lnTo>
                <a:lnTo>
                  <a:pt x="1917052" y="1030452"/>
                </a:lnTo>
                <a:lnTo>
                  <a:pt x="1956282" y="1009040"/>
                </a:lnTo>
                <a:lnTo>
                  <a:pt x="1999259" y="995641"/>
                </a:lnTo>
                <a:lnTo>
                  <a:pt x="2045042" y="990993"/>
                </a:lnTo>
                <a:lnTo>
                  <a:pt x="2090851" y="995641"/>
                </a:lnTo>
                <a:lnTo>
                  <a:pt x="2133828" y="1009040"/>
                </a:lnTo>
                <a:lnTo>
                  <a:pt x="2173059" y="1030452"/>
                </a:lnTo>
                <a:lnTo>
                  <a:pt x="2207615" y="1059078"/>
                </a:lnTo>
                <a:lnTo>
                  <a:pt x="2236533" y="1094155"/>
                </a:lnTo>
                <a:lnTo>
                  <a:pt x="2258898" y="1134897"/>
                </a:lnTo>
                <a:lnTo>
                  <a:pt x="2273757" y="1180541"/>
                </a:lnTo>
                <a:lnTo>
                  <a:pt x="2278938" y="1193012"/>
                </a:lnTo>
                <a:lnTo>
                  <a:pt x="2287740" y="1202804"/>
                </a:lnTo>
                <a:lnTo>
                  <a:pt x="2299271" y="1209217"/>
                </a:lnTo>
                <a:lnTo>
                  <a:pt x="2312644" y="1211503"/>
                </a:lnTo>
                <a:lnTo>
                  <a:pt x="2474125" y="1211503"/>
                </a:lnTo>
                <a:lnTo>
                  <a:pt x="2489644" y="1208392"/>
                </a:lnTo>
                <a:lnTo>
                  <a:pt x="2502319" y="1199870"/>
                </a:lnTo>
                <a:lnTo>
                  <a:pt x="2510853" y="1187259"/>
                </a:lnTo>
                <a:lnTo>
                  <a:pt x="2513990" y="1171816"/>
                </a:lnTo>
                <a:lnTo>
                  <a:pt x="2513990" y="1132090"/>
                </a:lnTo>
                <a:close/>
              </a:path>
            </a:pathLst>
          </a:custGeom>
          <a:solidFill>
            <a:srgbClr val="5D6061"/>
          </a:solidFill>
        </p:spPr>
        <p:txBody>
          <a:bodyPr wrap="square" lIns="0" tIns="0" rIns="0" bIns="0" rtlCol="0"/>
          <a:lstStyle/>
          <a:p>
            <a:endParaRPr/>
          </a:p>
        </p:txBody>
      </p:sp>
      <p:sp>
        <p:nvSpPr>
          <p:cNvPr id="21" name="bg object 21"/>
          <p:cNvSpPr/>
          <p:nvPr/>
        </p:nvSpPr>
        <p:spPr>
          <a:xfrm>
            <a:off x="15793240" y="9770009"/>
            <a:ext cx="150549" cy="155416"/>
          </a:xfrm>
          <a:prstGeom prst="rect">
            <a:avLst/>
          </a:prstGeom>
          <a:blipFill>
            <a:blip r:embed="rId4" cstate="print"/>
            <a:stretch>
              <a:fillRect/>
            </a:stretch>
          </a:blipFill>
        </p:spPr>
        <p:txBody>
          <a:bodyPr wrap="square" lIns="0" tIns="0" rIns="0" bIns="0" rtlCol="0"/>
          <a:lstStyle/>
          <a:p>
            <a:endParaRPr/>
          </a:p>
        </p:txBody>
      </p:sp>
      <p:sp>
        <p:nvSpPr>
          <p:cNvPr id="22" name="bg object 22"/>
          <p:cNvSpPr/>
          <p:nvPr/>
        </p:nvSpPr>
        <p:spPr>
          <a:xfrm>
            <a:off x="17254006" y="9767076"/>
            <a:ext cx="150599" cy="155397"/>
          </a:xfrm>
          <a:prstGeom prst="rect">
            <a:avLst/>
          </a:prstGeom>
          <a:blipFill>
            <a:blip r:embed="rId5" cstate="print"/>
            <a:stretch>
              <a:fillRect/>
            </a:stretch>
          </a:blipFill>
        </p:spPr>
        <p:txBody>
          <a:bodyPr wrap="square" lIns="0" tIns="0" rIns="0" bIns="0" rtlCol="0"/>
          <a:lstStyle/>
          <a:p>
            <a:endParaRPr/>
          </a:p>
        </p:txBody>
      </p:sp>
      <p:sp>
        <p:nvSpPr>
          <p:cNvPr id="23" name="bg object 23"/>
          <p:cNvSpPr/>
          <p:nvPr/>
        </p:nvSpPr>
        <p:spPr>
          <a:xfrm>
            <a:off x="15525763" y="8640165"/>
            <a:ext cx="2613660" cy="660400"/>
          </a:xfrm>
          <a:custGeom>
            <a:avLst/>
            <a:gdLst/>
            <a:ahLst/>
            <a:cxnLst/>
            <a:rect l="l" t="t" r="r" b="b"/>
            <a:pathLst>
              <a:path w="2613659" h="660400">
                <a:moveTo>
                  <a:pt x="541489" y="327799"/>
                </a:moveTo>
                <a:lnTo>
                  <a:pt x="538365" y="312343"/>
                </a:lnTo>
                <a:lnTo>
                  <a:pt x="529818" y="299732"/>
                </a:lnTo>
                <a:lnTo>
                  <a:pt x="517156" y="291223"/>
                </a:lnTo>
                <a:lnTo>
                  <a:pt x="501637" y="288099"/>
                </a:lnTo>
                <a:lnTo>
                  <a:pt x="461797" y="288099"/>
                </a:lnTo>
                <a:lnTo>
                  <a:pt x="461797" y="367499"/>
                </a:lnTo>
                <a:lnTo>
                  <a:pt x="461797" y="580694"/>
                </a:lnTo>
                <a:lnTo>
                  <a:pt x="138734" y="580694"/>
                </a:lnTo>
                <a:lnTo>
                  <a:pt x="361543" y="367499"/>
                </a:lnTo>
                <a:lnTo>
                  <a:pt x="461797" y="367499"/>
                </a:lnTo>
                <a:lnTo>
                  <a:pt x="461797" y="288099"/>
                </a:lnTo>
                <a:lnTo>
                  <a:pt x="345503" y="288099"/>
                </a:lnTo>
                <a:lnTo>
                  <a:pt x="337896" y="288823"/>
                </a:lnTo>
                <a:lnTo>
                  <a:pt x="12128" y="591756"/>
                </a:lnTo>
                <a:lnTo>
                  <a:pt x="0" y="623658"/>
                </a:lnTo>
                <a:lnTo>
                  <a:pt x="2755" y="635215"/>
                </a:lnTo>
                <a:lnTo>
                  <a:pt x="8801" y="645439"/>
                </a:lnTo>
                <a:lnTo>
                  <a:pt x="17411" y="653288"/>
                </a:lnTo>
                <a:lnTo>
                  <a:pt x="27940" y="658317"/>
                </a:lnTo>
                <a:lnTo>
                  <a:pt x="39725" y="660095"/>
                </a:lnTo>
                <a:lnTo>
                  <a:pt x="501637" y="660095"/>
                </a:lnTo>
                <a:lnTo>
                  <a:pt x="517156" y="656971"/>
                </a:lnTo>
                <a:lnTo>
                  <a:pt x="529818" y="648462"/>
                </a:lnTo>
                <a:lnTo>
                  <a:pt x="538365" y="635838"/>
                </a:lnTo>
                <a:lnTo>
                  <a:pt x="541489" y="620395"/>
                </a:lnTo>
                <a:lnTo>
                  <a:pt x="541489" y="580694"/>
                </a:lnTo>
                <a:lnTo>
                  <a:pt x="541489" y="367499"/>
                </a:lnTo>
                <a:lnTo>
                  <a:pt x="541489" y="327799"/>
                </a:lnTo>
                <a:close/>
              </a:path>
              <a:path w="2613659" h="660400">
                <a:moveTo>
                  <a:pt x="2273935" y="519404"/>
                </a:moveTo>
                <a:lnTo>
                  <a:pt x="2270810" y="503961"/>
                </a:lnTo>
                <a:lnTo>
                  <a:pt x="2262263" y="491337"/>
                </a:lnTo>
                <a:lnTo>
                  <a:pt x="2249601" y="482828"/>
                </a:lnTo>
                <a:lnTo>
                  <a:pt x="2234082" y="479704"/>
                </a:lnTo>
                <a:lnTo>
                  <a:pt x="825627" y="479704"/>
                </a:lnTo>
                <a:lnTo>
                  <a:pt x="810120" y="482828"/>
                </a:lnTo>
                <a:lnTo>
                  <a:pt x="797458" y="491337"/>
                </a:lnTo>
                <a:lnTo>
                  <a:pt x="788911" y="503961"/>
                </a:lnTo>
                <a:lnTo>
                  <a:pt x="785787" y="519404"/>
                </a:lnTo>
                <a:lnTo>
                  <a:pt x="788911" y="534860"/>
                </a:lnTo>
                <a:lnTo>
                  <a:pt x="797458" y="547471"/>
                </a:lnTo>
                <a:lnTo>
                  <a:pt x="810120" y="555980"/>
                </a:lnTo>
                <a:lnTo>
                  <a:pt x="825627" y="559104"/>
                </a:lnTo>
                <a:lnTo>
                  <a:pt x="2234082" y="559104"/>
                </a:lnTo>
                <a:lnTo>
                  <a:pt x="2249601" y="555980"/>
                </a:lnTo>
                <a:lnTo>
                  <a:pt x="2262263" y="547471"/>
                </a:lnTo>
                <a:lnTo>
                  <a:pt x="2270810" y="534860"/>
                </a:lnTo>
                <a:lnTo>
                  <a:pt x="2273935" y="519404"/>
                </a:lnTo>
                <a:close/>
              </a:path>
              <a:path w="2613659" h="660400">
                <a:moveTo>
                  <a:pt x="2273935" y="273164"/>
                </a:moveTo>
                <a:lnTo>
                  <a:pt x="2270810" y="257721"/>
                </a:lnTo>
                <a:lnTo>
                  <a:pt x="2262263" y="245097"/>
                </a:lnTo>
                <a:lnTo>
                  <a:pt x="2249601" y="236588"/>
                </a:lnTo>
                <a:lnTo>
                  <a:pt x="2234082" y="233464"/>
                </a:lnTo>
                <a:lnTo>
                  <a:pt x="825627" y="233464"/>
                </a:lnTo>
                <a:lnTo>
                  <a:pt x="810120" y="236588"/>
                </a:lnTo>
                <a:lnTo>
                  <a:pt x="797458" y="245097"/>
                </a:lnTo>
                <a:lnTo>
                  <a:pt x="788911" y="257721"/>
                </a:lnTo>
                <a:lnTo>
                  <a:pt x="785787" y="273164"/>
                </a:lnTo>
                <a:lnTo>
                  <a:pt x="788911" y="288620"/>
                </a:lnTo>
                <a:lnTo>
                  <a:pt x="797458" y="301244"/>
                </a:lnTo>
                <a:lnTo>
                  <a:pt x="810120" y="309753"/>
                </a:lnTo>
                <a:lnTo>
                  <a:pt x="825627" y="312864"/>
                </a:lnTo>
                <a:lnTo>
                  <a:pt x="2234082" y="312864"/>
                </a:lnTo>
                <a:lnTo>
                  <a:pt x="2249601" y="309753"/>
                </a:lnTo>
                <a:lnTo>
                  <a:pt x="2262263" y="301244"/>
                </a:lnTo>
                <a:lnTo>
                  <a:pt x="2270810" y="288620"/>
                </a:lnTo>
                <a:lnTo>
                  <a:pt x="2273935" y="273164"/>
                </a:lnTo>
                <a:close/>
              </a:path>
              <a:path w="2613659" h="660400">
                <a:moveTo>
                  <a:pt x="2613050" y="39712"/>
                </a:moveTo>
                <a:lnTo>
                  <a:pt x="2609913" y="24257"/>
                </a:lnTo>
                <a:lnTo>
                  <a:pt x="2601379" y="11633"/>
                </a:lnTo>
                <a:lnTo>
                  <a:pt x="2588717" y="3124"/>
                </a:lnTo>
                <a:lnTo>
                  <a:pt x="2573210" y="0"/>
                </a:lnTo>
                <a:lnTo>
                  <a:pt x="2350033" y="0"/>
                </a:lnTo>
                <a:lnTo>
                  <a:pt x="2334526" y="3124"/>
                </a:lnTo>
                <a:lnTo>
                  <a:pt x="2321864" y="11633"/>
                </a:lnTo>
                <a:lnTo>
                  <a:pt x="2313317" y="24257"/>
                </a:lnTo>
                <a:lnTo>
                  <a:pt x="2310193" y="39712"/>
                </a:lnTo>
                <a:lnTo>
                  <a:pt x="2313317" y="55156"/>
                </a:lnTo>
                <a:lnTo>
                  <a:pt x="2321864" y="67779"/>
                </a:lnTo>
                <a:lnTo>
                  <a:pt x="2334526" y="76288"/>
                </a:lnTo>
                <a:lnTo>
                  <a:pt x="2350033" y="79400"/>
                </a:lnTo>
                <a:lnTo>
                  <a:pt x="2573210" y="79400"/>
                </a:lnTo>
                <a:lnTo>
                  <a:pt x="2588717" y="76288"/>
                </a:lnTo>
                <a:lnTo>
                  <a:pt x="2601379" y="67779"/>
                </a:lnTo>
                <a:lnTo>
                  <a:pt x="2609913" y="55156"/>
                </a:lnTo>
                <a:lnTo>
                  <a:pt x="2613050" y="39712"/>
                </a:lnTo>
                <a:close/>
              </a:path>
            </a:pathLst>
          </a:custGeom>
          <a:solidFill>
            <a:srgbClr val="5D6061"/>
          </a:solidFill>
        </p:spPr>
        <p:txBody>
          <a:bodyPr wrap="square" lIns="0" tIns="0" rIns="0" bIns="0" rtlCol="0"/>
          <a:lstStyle/>
          <a:p>
            <a:endParaRPr/>
          </a:p>
        </p:txBody>
      </p:sp>
      <p:sp>
        <p:nvSpPr>
          <p:cNvPr id="24" name="bg object 24"/>
          <p:cNvSpPr/>
          <p:nvPr/>
        </p:nvSpPr>
        <p:spPr>
          <a:xfrm>
            <a:off x="17698181" y="8446342"/>
            <a:ext cx="589915" cy="80010"/>
          </a:xfrm>
          <a:custGeom>
            <a:avLst/>
            <a:gdLst/>
            <a:ahLst/>
            <a:cxnLst/>
            <a:rect l="l" t="t" r="r" b="b"/>
            <a:pathLst>
              <a:path w="589915" h="80009">
                <a:moveTo>
                  <a:pt x="552726" y="79385"/>
                </a:moveTo>
                <a:lnTo>
                  <a:pt x="39867" y="79385"/>
                </a:lnTo>
                <a:lnTo>
                  <a:pt x="24352" y="76265"/>
                </a:lnTo>
                <a:lnTo>
                  <a:pt x="11679" y="67756"/>
                </a:lnTo>
                <a:lnTo>
                  <a:pt x="3133" y="55136"/>
                </a:lnTo>
                <a:lnTo>
                  <a:pt x="0" y="39683"/>
                </a:lnTo>
                <a:lnTo>
                  <a:pt x="3133" y="24228"/>
                </a:lnTo>
                <a:lnTo>
                  <a:pt x="11679" y="11608"/>
                </a:lnTo>
                <a:lnTo>
                  <a:pt x="24352" y="3098"/>
                </a:lnTo>
                <a:lnTo>
                  <a:pt x="39761" y="0"/>
                </a:lnTo>
                <a:lnTo>
                  <a:pt x="552832" y="0"/>
                </a:lnTo>
                <a:lnTo>
                  <a:pt x="568231" y="3098"/>
                </a:lnTo>
                <a:lnTo>
                  <a:pt x="580898" y="11608"/>
                </a:lnTo>
                <a:lnTo>
                  <a:pt x="589441" y="24228"/>
                </a:lnTo>
                <a:lnTo>
                  <a:pt x="589814" y="26066"/>
                </a:lnTo>
                <a:lnTo>
                  <a:pt x="589814" y="53298"/>
                </a:lnTo>
                <a:lnTo>
                  <a:pt x="589441" y="55136"/>
                </a:lnTo>
                <a:lnTo>
                  <a:pt x="580898" y="67756"/>
                </a:lnTo>
                <a:lnTo>
                  <a:pt x="568231" y="76265"/>
                </a:lnTo>
                <a:lnTo>
                  <a:pt x="552726" y="79385"/>
                </a:lnTo>
                <a:close/>
              </a:path>
            </a:pathLst>
          </a:custGeom>
          <a:solidFill>
            <a:srgbClr val="5D6061"/>
          </a:solidFill>
        </p:spPr>
        <p:txBody>
          <a:bodyPr wrap="square" lIns="0" tIns="0" rIns="0" bIns="0" rtlCol="0"/>
          <a:lstStyle/>
          <a:p>
            <a:endParaRPr/>
          </a:p>
        </p:txBody>
      </p:sp>
      <p:sp>
        <p:nvSpPr>
          <p:cNvPr id="25" name="bg object 25"/>
          <p:cNvSpPr/>
          <p:nvPr/>
        </p:nvSpPr>
        <p:spPr>
          <a:xfrm>
            <a:off x="1399032" y="91439"/>
            <a:ext cx="4879848" cy="2548128"/>
          </a:xfrm>
          <a:prstGeom prst="rect">
            <a:avLst/>
          </a:prstGeom>
          <a:blipFill>
            <a:blip r:embed="rId6"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2069412" y="3446357"/>
            <a:ext cx="14149174" cy="66547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3/4/2023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1">
                <a:solidFill>
                  <a:schemeClr val="tx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36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3/4/2023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1">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3/4/2023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1">
                <a:solidFill>
                  <a:schemeClr val="tx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3/4/2023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3/4/2023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E3E2DE"/>
          </a:solidFill>
        </p:spPr>
        <p:txBody>
          <a:bodyPr wrap="square" lIns="0" tIns="0" rIns="0" bIns="0" rtlCol="0"/>
          <a:lstStyle/>
          <a:p>
            <a:endParaRPr/>
          </a:p>
        </p:txBody>
      </p:sp>
      <p:sp>
        <p:nvSpPr>
          <p:cNvPr id="2" name="Holder 2"/>
          <p:cNvSpPr>
            <a:spLocks noGrp="1"/>
          </p:cNvSpPr>
          <p:nvPr>
            <p:ph type="title"/>
          </p:nvPr>
        </p:nvSpPr>
        <p:spPr>
          <a:xfrm>
            <a:off x="6782691" y="1979562"/>
            <a:ext cx="4722616" cy="700405"/>
          </a:xfrm>
          <a:prstGeom prst="rect">
            <a:avLst/>
          </a:prstGeom>
        </p:spPr>
        <p:txBody>
          <a:bodyPr wrap="square" lIns="0" tIns="0" rIns="0" bIns="0">
            <a:spAutoFit/>
          </a:bodyPr>
          <a:lstStyle>
            <a:lvl1pPr>
              <a:defRPr sz="4400" b="0" i="1">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472348" y="2596638"/>
            <a:ext cx="17343302" cy="5460365"/>
          </a:xfrm>
          <a:prstGeom prst="rect">
            <a:avLst/>
          </a:prstGeom>
        </p:spPr>
        <p:txBody>
          <a:bodyPr wrap="square" lIns="0" tIns="0" rIns="0" bIns="0">
            <a:spAutoFit/>
          </a:bodyPr>
          <a:lstStyle>
            <a:lvl1pPr>
              <a:defRPr sz="36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3/4/2023</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4.xml"/><Relationship Id="rId4" Type="http://schemas.openxmlformats.org/officeDocument/2006/relationships/image" Target="../media/image8.jpe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pn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36095"/>
            <a:ext cx="8530389" cy="10250905"/>
          </a:xfrm>
          <a:prstGeom prst="rect">
            <a:avLst/>
          </a:prstGeom>
          <a:blipFill>
            <a:blip r:embed="rId2" cstate="print"/>
            <a:stretch>
              <a:fillRect/>
            </a:stretch>
          </a:blipFill>
        </p:spPr>
        <p:txBody>
          <a:bodyPr wrap="square" lIns="0" tIns="0" rIns="0" bIns="0" rtlCol="0"/>
          <a:lstStyle/>
          <a:p>
            <a:endParaRPr dirty="0"/>
          </a:p>
        </p:txBody>
      </p:sp>
      <p:sp>
        <p:nvSpPr>
          <p:cNvPr id="8" name="Metin kutusu 7">
            <a:extLst>
              <a:ext uri="{FF2B5EF4-FFF2-40B4-BE49-F238E27FC236}">
                <a16:creationId xmlns:a16="http://schemas.microsoft.com/office/drawing/2014/main" id="{FA8B7609-2836-402F-8FBD-6AE4AB6845EC}"/>
              </a:ext>
            </a:extLst>
          </p:cNvPr>
          <p:cNvSpPr txBox="1"/>
          <p:nvPr/>
        </p:nvSpPr>
        <p:spPr>
          <a:xfrm>
            <a:off x="9761624" y="4076700"/>
            <a:ext cx="9486900" cy="2862322"/>
          </a:xfrm>
          <a:prstGeom prst="rect">
            <a:avLst/>
          </a:prstGeom>
          <a:noFill/>
        </p:spPr>
        <p:txBody>
          <a:bodyPr wrap="square">
            <a:spAutoFit/>
          </a:bodyPr>
          <a:lstStyle/>
          <a:p>
            <a:pPr algn="ctr"/>
            <a:r>
              <a:rPr lang="tr-TR" sz="6000" b="1" i="1" spc="-190" dirty="0">
                <a:solidFill>
                  <a:schemeClr val="accent2">
                    <a:lumMod val="75000"/>
                  </a:schemeClr>
                </a:solidFill>
                <a:latin typeface="Times New Roman"/>
                <a:ea typeface="+mj-ea"/>
                <a:cs typeface="Times New Roman"/>
              </a:rPr>
              <a:t>~ Yapay Zeka </a:t>
            </a:r>
          </a:p>
          <a:p>
            <a:pPr algn="ctr"/>
            <a:r>
              <a:rPr lang="tr-TR" sz="6000" b="1" i="1" spc="-190" dirty="0">
                <a:solidFill>
                  <a:schemeClr val="accent2">
                    <a:lumMod val="75000"/>
                  </a:schemeClr>
                </a:solidFill>
                <a:latin typeface="Times New Roman"/>
                <a:ea typeface="+mj-ea"/>
                <a:cs typeface="Times New Roman"/>
              </a:rPr>
              <a:t>ve </a:t>
            </a:r>
          </a:p>
          <a:p>
            <a:pPr algn="ctr"/>
            <a:r>
              <a:rPr lang="tr-TR" sz="6000" b="1" i="1" spc="-190" dirty="0">
                <a:solidFill>
                  <a:schemeClr val="accent2">
                    <a:lumMod val="75000"/>
                  </a:schemeClr>
                </a:solidFill>
                <a:latin typeface="Times New Roman"/>
                <a:ea typeface="+mj-ea"/>
                <a:cs typeface="Times New Roman"/>
              </a:rPr>
              <a:t>Lojistik  ~</a:t>
            </a:r>
          </a:p>
        </p:txBody>
      </p:sp>
      <p:sp>
        <p:nvSpPr>
          <p:cNvPr id="17" name="Metin kutusu 16">
            <a:extLst>
              <a:ext uri="{FF2B5EF4-FFF2-40B4-BE49-F238E27FC236}">
                <a16:creationId xmlns:a16="http://schemas.microsoft.com/office/drawing/2014/main" id="{A10C18D4-2F0C-4A26-BABF-3CB25F59A4F0}"/>
              </a:ext>
            </a:extLst>
          </p:cNvPr>
          <p:cNvSpPr txBox="1"/>
          <p:nvPr/>
        </p:nvSpPr>
        <p:spPr>
          <a:xfrm>
            <a:off x="9144000" y="9323472"/>
            <a:ext cx="13792200" cy="1456232"/>
          </a:xfrm>
          <a:prstGeom prst="rect">
            <a:avLst/>
          </a:prstGeom>
          <a:noFill/>
        </p:spPr>
        <p:txBody>
          <a:bodyPr wrap="square">
            <a:spAutoFit/>
          </a:bodyPr>
          <a:lstStyle/>
          <a:p>
            <a:pPr algn="ctr">
              <a:lnSpc>
                <a:spcPct val="150000"/>
              </a:lnSpc>
            </a:pPr>
            <a:r>
              <a:rPr lang="tr-TR" sz="4000" i="1" dirty="0">
                <a:ln w="0"/>
                <a:effectLst>
                  <a:outerShdw blurRad="38100" dist="19050" dir="2700000" algn="tl" rotWithShape="0">
                    <a:schemeClr val="dk1">
                      <a:alpha val="40000"/>
                    </a:schemeClr>
                  </a:outerShdw>
                </a:effectLst>
              </a:rPr>
              <a:t>Sena Nur CAVSAK</a:t>
            </a:r>
          </a:p>
          <a:p>
            <a:pPr marL="1270" indent="-1270" algn="ctr">
              <a:lnSpc>
                <a:spcPct val="107000"/>
              </a:lnSpc>
              <a:spcAft>
                <a:spcPts val="800"/>
              </a:spcAft>
            </a:pPr>
            <a:endParaRPr lang="tr-TR" sz="2800" b="1" dirty="0">
              <a:ln w="0"/>
              <a:effectLst>
                <a:outerShdw blurRad="38100" dist="19050" dir="2700000" algn="tl" rotWithShape="0">
                  <a:schemeClr val="dk1">
                    <a:alpha val="40000"/>
                  </a:schemeClr>
                </a:outerShdw>
              </a:effectLst>
            </a:endParaRPr>
          </a:p>
        </p:txBody>
      </p:sp>
      <p:pic>
        <p:nvPicPr>
          <p:cNvPr id="5" name="Picture 2" descr="Turkey – Global AI Hub">
            <a:extLst>
              <a:ext uri="{FF2B5EF4-FFF2-40B4-BE49-F238E27FC236}">
                <a16:creationId xmlns:a16="http://schemas.microsoft.com/office/drawing/2014/main" id="{4FFAF8C0-B6CC-4842-A055-B91020551B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254272" y="1"/>
            <a:ext cx="2033727" cy="8420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jistik ve Endüstri 4.0 : Dijital Yeteneği Taşımak - Magg4 Dergi">
            <a:extLst>
              <a:ext uri="{FF2B5EF4-FFF2-40B4-BE49-F238E27FC236}">
                <a16:creationId xmlns:a16="http://schemas.microsoft.com/office/drawing/2014/main" id="{38F450D9-5741-4564-80C6-01814187C6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1506200" cy="102509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1"/>
            <a:ext cx="18286476" cy="10286998"/>
          </a:xfrm>
          <a:prstGeom prst="rect">
            <a:avLst/>
          </a:prstGeom>
          <a:blipFill>
            <a:blip r:embed="rId2" cstate="print"/>
            <a:stretch>
              <a:fillRect/>
            </a:stretch>
          </a:blipFill>
        </p:spPr>
        <p:txBody>
          <a:bodyPr wrap="square" lIns="0" tIns="0" rIns="0" bIns="0" rtlCol="0"/>
          <a:lstStyle/>
          <a:p>
            <a:endParaRPr dirty="0"/>
          </a:p>
        </p:txBody>
      </p:sp>
      <p:pic>
        <p:nvPicPr>
          <p:cNvPr id="5" name="Picture 2" descr="Turkey – Global AI Hub">
            <a:extLst>
              <a:ext uri="{FF2B5EF4-FFF2-40B4-BE49-F238E27FC236}">
                <a16:creationId xmlns:a16="http://schemas.microsoft.com/office/drawing/2014/main" id="{704C29DD-0D05-4634-A2C0-F9E9E49CCF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254272" y="1"/>
            <a:ext cx="2033727" cy="84209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F91785B-ABF7-49B7-89B3-40B24CC6BCDD}"/>
              </a:ext>
            </a:extLst>
          </p:cNvPr>
          <p:cNvSpPr txBox="1"/>
          <p:nvPr/>
        </p:nvSpPr>
        <p:spPr>
          <a:xfrm>
            <a:off x="7059530" y="842091"/>
            <a:ext cx="3429000" cy="1077218"/>
          </a:xfrm>
          <a:prstGeom prst="rect">
            <a:avLst/>
          </a:prstGeom>
          <a:noFill/>
        </p:spPr>
        <p:txBody>
          <a:bodyPr wrap="square">
            <a:spAutoFit/>
          </a:bodyPr>
          <a:lstStyle/>
          <a:p>
            <a:pPr lvl="1" algn="just"/>
            <a:r>
              <a:rPr lang="tr-TR" sz="3200" i="1" dirty="0"/>
              <a:t>Bu fikir aklıma nasıl geldi ?</a:t>
            </a:r>
            <a:endParaRPr lang="en-US" sz="3200" i="1" dirty="0"/>
          </a:p>
        </p:txBody>
      </p:sp>
      <p:sp>
        <p:nvSpPr>
          <p:cNvPr id="7" name="TextBox 6">
            <a:extLst>
              <a:ext uri="{FF2B5EF4-FFF2-40B4-BE49-F238E27FC236}">
                <a16:creationId xmlns:a16="http://schemas.microsoft.com/office/drawing/2014/main" id="{B942C9AC-738F-41A6-8AD6-AA62C23D0062}"/>
              </a:ext>
            </a:extLst>
          </p:cNvPr>
          <p:cNvSpPr txBox="1"/>
          <p:nvPr/>
        </p:nvSpPr>
        <p:spPr>
          <a:xfrm>
            <a:off x="106520" y="3345049"/>
            <a:ext cx="7239000" cy="3539430"/>
          </a:xfrm>
          <a:prstGeom prst="rect">
            <a:avLst/>
          </a:prstGeom>
          <a:noFill/>
        </p:spPr>
        <p:txBody>
          <a:bodyPr wrap="square">
            <a:spAutoFit/>
          </a:bodyPr>
          <a:lstStyle/>
          <a:p>
            <a:pPr lvl="1" algn="just"/>
            <a:r>
              <a:rPr lang="tr-TR" sz="2800" i="1" dirty="0"/>
              <a:t>Haberlerde ve instagramda, bazı yerlere belli tırların gitmediğini gördüm. Her tırda her şey bulunmamaktadır. X şehrine çok fazla kıyafet tırı gitmiştir ve artık orada kıyafet ihtiyacı bulunmamaktadır. Ama başka yerde kıyafet ihtiyacı vardır. Bu yüzden yola çıkan tırların ihtiyaç sahibi olan yerlere gitmesi gerekmektedir.</a:t>
            </a:r>
            <a:endParaRPr lang="tr-TR" sz="3200" i="1" dirty="0"/>
          </a:p>
        </p:txBody>
      </p:sp>
      <p:sp>
        <p:nvSpPr>
          <p:cNvPr id="2" name="Cloud 1">
            <a:extLst>
              <a:ext uri="{FF2B5EF4-FFF2-40B4-BE49-F238E27FC236}">
                <a16:creationId xmlns:a16="http://schemas.microsoft.com/office/drawing/2014/main" id="{319A7EDD-919A-4B4A-BF74-3CF0C023CADD}"/>
              </a:ext>
            </a:extLst>
          </p:cNvPr>
          <p:cNvSpPr/>
          <p:nvPr/>
        </p:nvSpPr>
        <p:spPr>
          <a:xfrm>
            <a:off x="6297530" y="173395"/>
            <a:ext cx="4953000" cy="2472609"/>
          </a:xfrm>
          <a:prstGeom prst="cloud">
            <a:avLst/>
          </a:prstGeom>
          <a:noFill/>
          <a:ln w="571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266954AE-E329-40E7-9894-E77CA1E58CC6}"/>
              </a:ext>
            </a:extLst>
          </p:cNvPr>
          <p:cNvCxnSpPr/>
          <p:nvPr/>
        </p:nvCxnSpPr>
        <p:spPr>
          <a:xfrm flipH="1">
            <a:off x="4904354" y="2006251"/>
            <a:ext cx="1371600" cy="1102263"/>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4BBF0B31-0E81-4C8D-B306-42EEB35D7C74}"/>
              </a:ext>
            </a:extLst>
          </p:cNvPr>
          <p:cNvCxnSpPr>
            <a:cxnSpLocks/>
          </p:cNvCxnSpPr>
          <p:nvPr/>
        </p:nvCxnSpPr>
        <p:spPr>
          <a:xfrm>
            <a:off x="11023913" y="1994763"/>
            <a:ext cx="1257302" cy="1110251"/>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12" name="TextBox 11">
            <a:extLst>
              <a:ext uri="{FF2B5EF4-FFF2-40B4-BE49-F238E27FC236}">
                <a16:creationId xmlns:a16="http://schemas.microsoft.com/office/drawing/2014/main" id="{4CDE3F32-6345-4A4E-A019-4D4B5C152BF6}"/>
              </a:ext>
            </a:extLst>
          </p:cNvPr>
          <p:cNvSpPr txBox="1"/>
          <p:nvPr/>
        </p:nvSpPr>
        <p:spPr>
          <a:xfrm>
            <a:off x="8629992" y="3340479"/>
            <a:ext cx="8534400" cy="1446550"/>
          </a:xfrm>
          <a:prstGeom prst="rect">
            <a:avLst/>
          </a:prstGeom>
          <a:noFill/>
        </p:spPr>
        <p:txBody>
          <a:bodyPr wrap="square">
            <a:spAutoFit/>
          </a:bodyPr>
          <a:lstStyle/>
          <a:p>
            <a:pPr lvl="1" algn="just"/>
            <a:r>
              <a:rPr lang="tr-TR" sz="2800" i="1" dirty="0"/>
              <a:t>Bazı yolların çatladığı ve kapalı olduğu zamanlar oldu. Bu yüzden mümkün olan en kısa sürede ihtiyaç listesinin belli şehirlere ulaşması gerekmektedir</a:t>
            </a:r>
            <a:r>
              <a:rPr lang="tr-TR" sz="3200" i="1" dirty="0"/>
              <a:t>.</a:t>
            </a:r>
          </a:p>
        </p:txBody>
      </p:sp>
      <p:cxnSp>
        <p:nvCxnSpPr>
          <p:cNvPr id="13" name="Straight Arrow Connector 12">
            <a:extLst>
              <a:ext uri="{FF2B5EF4-FFF2-40B4-BE49-F238E27FC236}">
                <a16:creationId xmlns:a16="http://schemas.microsoft.com/office/drawing/2014/main" id="{97FE6A04-080F-4C01-8969-518DAAD3EDFE}"/>
              </a:ext>
            </a:extLst>
          </p:cNvPr>
          <p:cNvCxnSpPr>
            <a:cxnSpLocks/>
          </p:cNvCxnSpPr>
          <p:nvPr/>
        </p:nvCxnSpPr>
        <p:spPr>
          <a:xfrm flipH="1">
            <a:off x="8774030" y="6811965"/>
            <a:ext cx="1248876" cy="1576524"/>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50AF0006-7554-453B-8022-706696799923}"/>
              </a:ext>
            </a:extLst>
          </p:cNvPr>
          <p:cNvCxnSpPr>
            <a:cxnSpLocks/>
          </p:cNvCxnSpPr>
          <p:nvPr/>
        </p:nvCxnSpPr>
        <p:spPr>
          <a:xfrm>
            <a:off x="5959879" y="7002054"/>
            <a:ext cx="1374388" cy="1473043"/>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05AA4ADC-EA01-4BFC-98B9-41081F4E6670}"/>
              </a:ext>
            </a:extLst>
          </p:cNvPr>
          <p:cNvSpPr txBox="1"/>
          <p:nvPr/>
        </p:nvSpPr>
        <p:spPr>
          <a:xfrm>
            <a:off x="6339649" y="6950884"/>
            <a:ext cx="3429000" cy="584775"/>
          </a:xfrm>
          <a:prstGeom prst="rect">
            <a:avLst/>
          </a:prstGeom>
          <a:noFill/>
        </p:spPr>
        <p:txBody>
          <a:bodyPr wrap="square">
            <a:spAutoFit/>
          </a:bodyPr>
          <a:lstStyle/>
          <a:p>
            <a:pPr lvl="1" algn="just"/>
            <a:r>
              <a:rPr lang="tr-TR" sz="3200" i="1" dirty="0"/>
              <a:t>Ne yapılmalı?</a:t>
            </a:r>
            <a:endParaRPr lang="en-US" sz="3200" i="1" dirty="0"/>
          </a:p>
        </p:txBody>
      </p:sp>
      <p:sp>
        <p:nvSpPr>
          <p:cNvPr id="19" name="TextBox 18">
            <a:extLst>
              <a:ext uri="{FF2B5EF4-FFF2-40B4-BE49-F238E27FC236}">
                <a16:creationId xmlns:a16="http://schemas.microsoft.com/office/drawing/2014/main" id="{A529D073-DB71-4EC7-9528-E1BF0BD751D1}"/>
              </a:ext>
            </a:extLst>
          </p:cNvPr>
          <p:cNvSpPr txBox="1"/>
          <p:nvPr/>
        </p:nvSpPr>
        <p:spPr>
          <a:xfrm>
            <a:off x="2743200" y="8475097"/>
            <a:ext cx="11187863" cy="2554545"/>
          </a:xfrm>
          <a:prstGeom prst="rect">
            <a:avLst/>
          </a:prstGeom>
          <a:noFill/>
        </p:spPr>
        <p:txBody>
          <a:bodyPr wrap="square">
            <a:spAutoFit/>
          </a:bodyPr>
          <a:lstStyle/>
          <a:p>
            <a:pPr lvl="1" algn="just"/>
            <a:r>
              <a:rPr lang="tr-TR" sz="3200" i="1" dirty="0"/>
              <a:t>Web sitesinden yapılan formdan sonra ürünlerin en kısa zamanda yola çıkması gerekmektedir. En iyi rotalama hesaplanarak ürünlerin istenilen yere ulaşması sağlanmalıdır.</a:t>
            </a:r>
          </a:p>
          <a:p>
            <a:pPr lvl="1" algn="just"/>
            <a:endParaRPr lang="tr-TR" sz="3200" i="1" dirty="0"/>
          </a:p>
          <a:p>
            <a:pPr lvl="1" algn="just"/>
            <a:endParaRPr lang="en-US" sz="3200" i="1" dirty="0"/>
          </a:p>
        </p:txBody>
      </p:sp>
      <p:sp>
        <p:nvSpPr>
          <p:cNvPr id="23" name="TextBox 22">
            <a:extLst>
              <a:ext uri="{FF2B5EF4-FFF2-40B4-BE49-F238E27FC236}">
                <a16:creationId xmlns:a16="http://schemas.microsoft.com/office/drawing/2014/main" id="{BC242AF3-EC18-4A81-8C90-967BE2F1EBAC}"/>
              </a:ext>
            </a:extLst>
          </p:cNvPr>
          <p:cNvSpPr txBox="1"/>
          <p:nvPr/>
        </p:nvSpPr>
        <p:spPr>
          <a:xfrm>
            <a:off x="8580362" y="4863097"/>
            <a:ext cx="8945637" cy="1815882"/>
          </a:xfrm>
          <a:prstGeom prst="rect">
            <a:avLst/>
          </a:prstGeom>
          <a:noFill/>
        </p:spPr>
        <p:txBody>
          <a:bodyPr wrap="square">
            <a:spAutoFit/>
          </a:bodyPr>
          <a:lstStyle/>
          <a:p>
            <a:pPr lvl="1" algn="just"/>
            <a:r>
              <a:rPr lang="tr-TR" sz="2800" i="1" dirty="0"/>
              <a:t>Instagram story kısmında çok fazla ‘Elbistan, çocuklar için mont’ gibi yazılara denk geldik. Bunu story üzerinden paylaşmak sadece belli bir kesime hitap edecektir. Bu paylaşımı sitede yapmak çözüm bulacaktır.</a:t>
            </a:r>
            <a:endParaRPr lang="tr-TR" sz="3200" i="1" dirty="0"/>
          </a:p>
        </p:txBody>
      </p:sp>
    </p:spTree>
    <p:extLst>
      <p:ext uri="{BB962C8B-B14F-4D97-AF65-F5344CB8AC3E}">
        <p14:creationId xmlns:p14="http://schemas.microsoft.com/office/powerpoint/2010/main" val="2007909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urkey – Global AI Hub">
            <a:extLst>
              <a:ext uri="{FF2B5EF4-FFF2-40B4-BE49-F238E27FC236}">
                <a16:creationId xmlns:a16="http://schemas.microsoft.com/office/drawing/2014/main" id="{F72A1566-C205-4415-B328-5F88F8DE02F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254272" y="1"/>
            <a:ext cx="2033727" cy="8420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237CA81-DEA5-42FC-B520-7854EF1C3FA1}"/>
              </a:ext>
            </a:extLst>
          </p:cNvPr>
          <p:cNvPicPr>
            <a:picLocks noChangeAspect="1"/>
          </p:cNvPicPr>
          <p:nvPr/>
        </p:nvPicPr>
        <p:blipFill rotWithShape="1">
          <a:blip r:embed="rId3"/>
          <a:srcRect l="7247" t="6251" r="15447" b="9374"/>
          <a:stretch/>
        </p:blipFill>
        <p:spPr>
          <a:xfrm>
            <a:off x="3581400" y="842091"/>
            <a:ext cx="12115800" cy="7434695"/>
          </a:xfrm>
          <a:prstGeom prst="rect">
            <a:avLst/>
          </a:prstGeom>
        </p:spPr>
      </p:pic>
      <p:sp>
        <p:nvSpPr>
          <p:cNvPr id="5" name="TextBox 4">
            <a:extLst>
              <a:ext uri="{FF2B5EF4-FFF2-40B4-BE49-F238E27FC236}">
                <a16:creationId xmlns:a16="http://schemas.microsoft.com/office/drawing/2014/main" id="{009C0292-A202-44EF-AD59-4E380CFC7C23}"/>
              </a:ext>
            </a:extLst>
          </p:cNvPr>
          <p:cNvSpPr txBox="1"/>
          <p:nvPr/>
        </p:nvSpPr>
        <p:spPr>
          <a:xfrm>
            <a:off x="1447800" y="8648700"/>
            <a:ext cx="16101872" cy="646331"/>
          </a:xfrm>
          <a:prstGeom prst="rect">
            <a:avLst/>
          </a:prstGeom>
          <a:noFill/>
        </p:spPr>
        <p:txBody>
          <a:bodyPr wrap="square">
            <a:spAutoFit/>
          </a:bodyPr>
          <a:lstStyle/>
          <a:p>
            <a:pPr lvl="1" algn="just"/>
            <a:r>
              <a:rPr lang="tr-TR" sz="3600" i="1" dirty="0"/>
              <a:t>Amacımız, herkesin hızlıca ve basit bir şekilde kullanabileceği web design yapmak </a:t>
            </a:r>
            <a:endParaRPr lang="en-US" sz="3600" i="1" dirty="0"/>
          </a:p>
        </p:txBody>
      </p:sp>
      <p:sp>
        <p:nvSpPr>
          <p:cNvPr id="9" name="TextBox 8">
            <a:extLst>
              <a:ext uri="{FF2B5EF4-FFF2-40B4-BE49-F238E27FC236}">
                <a16:creationId xmlns:a16="http://schemas.microsoft.com/office/drawing/2014/main" id="{22F1862C-93DB-449A-B823-9D7EBE2E39D4}"/>
              </a:ext>
            </a:extLst>
          </p:cNvPr>
          <p:cNvSpPr txBox="1"/>
          <p:nvPr/>
        </p:nvSpPr>
        <p:spPr>
          <a:xfrm>
            <a:off x="-266700" y="2095500"/>
            <a:ext cx="3543300" cy="1077218"/>
          </a:xfrm>
          <a:prstGeom prst="rect">
            <a:avLst/>
          </a:prstGeom>
          <a:noFill/>
        </p:spPr>
        <p:txBody>
          <a:bodyPr wrap="square">
            <a:spAutoFit/>
          </a:bodyPr>
          <a:lstStyle/>
          <a:p>
            <a:pPr lvl="1" algn="just"/>
            <a:r>
              <a:rPr lang="tr-TR" sz="3200" i="1" dirty="0"/>
              <a:t>Şu an ‘Ana Sayfa’ bölümündeyiz</a:t>
            </a:r>
            <a:endParaRPr lang="en-US" sz="3200" i="1" dirty="0"/>
          </a:p>
        </p:txBody>
      </p:sp>
      <p:sp>
        <p:nvSpPr>
          <p:cNvPr id="10" name="TextBox 9">
            <a:extLst>
              <a:ext uri="{FF2B5EF4-FFF2-40B4-BE49-F238E27FC236}">
                <a16:creationId xmlns:a16="http://schemas.microsoft.com/office/drawing/2014/main" id="{95D9304E-9410-4BCB-8236-E6F1F424EDFC}"/>
              </a:ext>
            </a:extLst>
          </p:cNvPr>
          <p:cNvSpPr txBox="1"/>
          <p:nvPr/>
        </p:nvSpPr>
        <p:spPr>
          <a:xfrm>
            <a:off x="8548798" y="3388647"/>
            <a:ext cx="8534400" cy="1446550"/>
          </a:xfrm>
          <a:prstGeom prst="rect">
            <a:avLst/>
          </a:prstGeom>
          <a:noFill/>
        </p:spPr>
        <p:txBody>
          <a:bodyPr wrap="square">
            <a:spAutoFit/>
          </a:bodyPr>
          <a:lstStyle/>
          <a:p>
            <a:pPr lvl="1" algn="just"/>
            <a:r>
              <a:rPr lang="tr-TR" sz="2800" i="1" dirty="0"/>
              <a:t>Bazı yolların çatladığı ve kapalı olduğu zamanlar oldu. Bu yüzden mümkün olan en kısa sürede ihtiyaç listesinin belli şehirlere ulaşması gerekmektedir</a:t>
            </a:r>
            <a:r>
              <a:rPr lang="tr-TR" sz="3200" i="1" dirty="0"/>
              <a:t>.</a:t>
            </a:r>
          </a:p>
        </p:txBody>
      </p:sp>
    </p:spTree>
    <p:extLst>
      <p:ext uri="{BB962C8B-B14F-4D97-AF65-F5344CB8AC3E}">
        <p14:creationId xmlns:p14="http://schemas.microsoft.com/office/powerpoint/2010/main" val="1967979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1"/>
            <a:ext cx="18286476" cy="10286998"/>
          </a:xfrm>
          <a:prstGeom prst="rect">
            <a:avLst/>
          </a:prstGeom>
          <a:blipFill>
            <a:blip r:embed="rId2" cstate="print"/>
            <a:stretch>
              <a:fillRect/>
            </a:stretch>
          </a:blipFill>
        </p:spPr>
        <p:txBody>
          <a:bodyPr wrap="square" lIns="0" tIns="0" rIns="0" bIns="0" rtlCol="0"/>
          <a:lstStyle/>
          <a:p>
            <a:endParaRPr dirty="0"/>
          </a:p>
        </p:txBody>
      </p:sp>
      <p:pic>
        <p:nvPicPr>
          <p:cNvPr id="26" name="Picture 2" descr="Turkey – Global AI Hub">
            <a:extLst>
              <a:ext uri="{FF2B5EF4-FFF2-40B4-BE49-F238E27FC236}">
                <a16:creationId xmlns:a16="http://schemas.microsoft.com/office/drawing/2014/main" id="{C845D57E-0B08-4C00-B9C4-321C67756A8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254272" y="1"/>
            <a:ext cx="2033727" cy="84209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72ED1BAE-14B6-40E7-976F-86384197A007}"/>
              </a:ext>
            </a:extLst>
          </p:cNvPr>
          <p:cNvPicPr>
            <a:picLocks noChangeAspect="1"/>
          </p:cNvPicPr>
          <p:nvPr/>
        </p:nvPicPr>
        <p:blipFill rotWithShape="1">
          <a:blip r:embed="rId4"/>
          <a:srcRect l="7028" t="5676" r="15080" b="8907"/>
          <a:stretch/>
        </p:blipFill>
        <p:spPr>
          <a:xfrm>
            <a:off x="1371600" y="842091"/>
            <a:ext cx="10134600" cy="6248400"/>
          </a:xfrm>
          <a:prstGeom prst="rect">
            <a:avLst/>
          </a:prstGeom>
        </p:spPr>
      </p:pic>
      <p:sp>
        <p:nvSpPr>
          <p:cNvPr id="36" name="TextBox 35">
            <a:extLst>
              <a:ext uri="{FF2B5EF4-FFF2-40B4-BE49-F238E27FC236}">
                <a16:creationId xmlns:a16="http://schemas.microsoft.com/office/drawing/2014/main" id="{20612095-5336-45D8-83A6-98B3C13387E1}"/>
              </a:ext>
            </a:extLst>
          </p:cNvPr>
          <p:cNvSpPr txBox="1"/>
          <p:nvPr/>
        </p:nvSpPr>
        <p:spPr>
          <a:xfrm>
            <a:off x="-152400" y="178486"/>
            <a:ext cx="6345172" cy="523220"/>
          </a:xfrm>
          <a:prstGeom prst="rect">
            <a:avLst/>
          </a:prstGeom>
          <a:noFill/>
        </p:spPr>
        <p:txBody>
          <a:bodyPr wrap="square">
            <a:spAutoFit/>
          </a:bodyPr>
          <a:lstStyle/>
          <a:p>
            <a:pPr lvl="1" algn="just"/>
            <a:r>
              <a:rPr lang="tr-TR" sz="2800" i="1" dirty="0"/>
              <a:t>Şu an ‘İhtiyaç Listesi’ bölümündeyiz</a:t>
            </a:r>
            <a:endParaRPr lang="en-US" sz="2800" i="1" dirty="0"/>
          </a:p>
        </p:txBody>
      </p:sp>
      <p:sp>
        <p:nvSpPr>
          <p:cNvPr id="37" name="TextBox 36">
            <a:extLst>
              <a:ext uri="{FF2B5EF4-FFF2-40B4-BE49-F238E27FC236}">
                <a16:creationId xmlns:a16="http://schemas.microsoft.com/office/drawing/2014/main" id="{4BC05EF8-B575-4CAF-9E51-A7B957287395}"/>
              </a:ext>
            </a:extLst>
          </p:cNvPr>
          <p:cNvSpPr txBox="1"/>
          <p:nvPr/>
        </p:nvSpPr>
        <p:spPr>
          <a:xfrm>
            <a:off x="990600" y="7353300"/>
            <a:ext cx="16002000" cy="2554545"/>
          </a:xfrm>
          <a:prstGeom prst="rect">
            <a:avLst/>
          </a:prstGeom>
          <a:noFill/>
        </p:spPr>
        <p:txBody>
          <a:bodyPr wrap="square">
            <a:spAutoFit/>
          </a:bodyPr>
          <a:lstStyle/>
          <a:p>
            <a:pPr lvl="1" algn="just"/>
            <a:r>
              <a:rPr lang="tr-TR" sz="3200" i="1" dirty="0"/>
              <a:t>Bu kısmı herkes doldurabilir. İstenilen şehir seçildikten sonra otomatik olarak ilçe seçenekleri gelecektir. İhtiyaç listesi kısmında birden fazla seçenek belirlenebilir. Ulaşım ve hava durumu kısmı ise tercih durumudur. Not kısmı ekstradan eklenmiştir ama özel durumlar buraya yazılabilir. Yolların çatlaklığı, denizin durumu vb.</a:t>
            </a:r>
          </a:p>
          <a:p>
            <a:pPr lvl="1" algn="just"/>
            <a:r>
              <a:rPr lang="tr-TR" sz="3200" i="1" dirty="0"/>
              <a:t>  </a:t>
            </a:r>
            <a:endParaRPr lang="en-US" sz="3200" i="1" dirty="0"/>
          </a:p>
        </p:txBody>
      </p:sp>
      <p:sp>
        <p:nvSpPr>
          <p:cNvPr id="38" name="TextBox 37">
            <a:extLst>
              <a:ext uri="{FF2B5EF4-FFF2-40B4-BE49-F238E27FC236}">
                <a16:creationId xmlns:a16="http://schemas.microsoft.com/office/drawing/2014/main" id="{049F260A-6957-4DAA-B351-E29EE538AB51}"/>
              </a:ext>
            </a:extLst>
          </p:cNvPr>
          <p:cNvSpPr txBox="1"/>
          <p:nvPr/>
        </p:nvSpPr>
        <p:spPr>
          <a:xfrm>
            <a:off x="11677650" y="842091"/>
            <a:ext cx="4113276" cy="4401205"/>
          </a:xfrm>
          <a:prstGeom prst="rect">
            <a:avLst/>
          </a:prstGeom>
          <a:noFill/>
        </p:spPr>
        <p:txBody>
          <a:bodyPr wrap="square">
            <a:spAutoFit/>
          </a:bodyPr>
          <a:lstStyle/>
          <a:p>
            <a:pPr lvl="1" algn="just"/>
            <a:r>
              <a:rPr lang="tr-TR" sz="2400" b="1" i="1" dirty="0"/>
              <a:t> ‘İhtiyaç Listesi’:</a:t>
            </a:r>
          </a:p>
          <a:p>
            <a:pPr lvl="1" algn="just"/>
            <a:r>
              <a:rPr lang="tr-TR" sz="1600" i="1" dirty="0"/>
              <a:t>► Elektrikli ısıtıcı</a:t>
            </a:r>
          </a:p>
          <a:p>
            <a:pPr lvl="1" algn="just"/>
            <a:r>
              <a:rPr lang="tr-TR" sz="1600" i="1" dirty="0"/>
              <a:t>► Büyük-küçük tüp</a:t>
            </a:r>
          </a:p>
          <a:p>
            <a:pPr lvl="1" algn="just"/>
            <a:r>
              <a:rPr lang="tr-TR" sz="1600" i="1" dirty="0"/>
              <a:t>► Odun sobası, odun, kömür sobası</a:t>
            </a:r>
          </a:p>
          <a:p>
            <a:pPr lvl="1" algn="just"/>
            <a:r>
              <a:rPr lang="tr-TR" sz="1600" i="1" dirty="0"/>
              <a:t>► Cep ısıtıcısı, powerbank, jeneratör</a:t>
            </a:r>
          </a:p>
          <a:p>
            <a:pPr lvl="1" algn="just"/>
            <a:r>
              <a:rPr lang="tr-TR" sz="1600" i="1" dirty="0"/>
              <a:t>► Kıyafet(Çocuk)</a:t>
            </a:r>
          </a:p>
          <a:p>
            <a:pPr lvl="1" algn="just"/>
            <a:r>
              <a:rPr lang="tr-TR" sz="1600" i="1" dirty="0"/>
              <a:t>► Kıyafet(Yetişkin)</a:t>
            </a:r>
          </a:p>
          <a:p>
            <a:pPr lvl="1" algn="just"/>
            <a:r>
              <a:rPr lang="tr-TR" sz="1600" i="1" dirty="0"/>
              <a:t>► Uyku tulumu, yastık</a:t>
            </a:r>
          </a:p>
          <a:p>
            <a:pPr lvl="1" algn="just"/>
            <a:r>
              <a:rPr lang="tr-TR" sz="1600" i="1" dirty="0"/>
              <a:t>► Tek kullanımlık tabak, bardak, çatal, kaşık</a:t>
            </a:r>
          </a:p>
          <a:p>
            <a:pPr lvl="1" algn="just"/>
            <a:r>
              <a:rPr lang="tr-TR" sz="1600" i="1" dirty="0"/>
              <a:t>►Yemek</a:t>
            </a:r>
          </a:p>
          <a:p>
            <a:pPr lvl="1" algn="just"/>
            <a:r>
              <a:rPr lang="tr-TR" sz="1600" i="1" dirty="0"/>
              <a:t>►Hazır Yemek</a:t>
            </a:r>
          </a:p>
          <a:p>
            <a:pPr lvl="1" algn="just"/>
            <a:r>
              <a:rPr lang="tr-TR" sz="1600" i="1" dirty="0"/>
              <a:t>►Temizlik Ürünleri vb</a:t>
            </a:r>
          </a:p>
          <a:p>
            <a:pPr lvl="1" algn="just"/>
            <a:endParaRPr lang="tr-TR" sz="3200" i="1" dirty="0"/>
          </a:p>
          <a:p>
            <a:pPr lvl="1" algn="just"/>
            <a:endParaRPr lang="en-US" sz="3200" i="1" dirty="0"/>
          </a:p>
        </p:txBody>
      </p:sp>
      <p:sp>
        <p:nvSpPr>
          <p:cNvPr id="39" name="TextBox 38">
            <a:extLst>
              <a:ext uri="{FF2B5EF4-FFF2-40B4-BE49-F238E27FC236}">
                <a16:creationId xmlns:a16="http://schemas.microsoft.com/office/drawing/2014/main" id="{A01A0476-B360-430D-8350-21790A0286F7}"/>
              </a:ext>
            </a:extLst>
          </p:cNvPr>
          <p:cNvSpPr txBox="1"/>
          <p:nvPr/>
        </p:nvSpPr>
        <p:spPr>
          <a:xfrm>
            <a:off x="11715750" y="4788932"/>
            <a:ext cx="4113276" cy="2185214"/>
          </a:xfrm>
          <a:prstGeom prst="rect">
            <a:avLst/>
          </a:prstGeom>
          <a:noFill/>
        </p:spPr>
        <p:txBody>
          <a:bodyPr wrap="square">
            <a:spAutoFit/>
          </a:bodyPr>
          <a:lstStyle/>
          <a:p>
            <a:pPr lvl="1" algn="just"/>
            <a:r>
              <a:rPr lang="tr-TR" sz="2400" b="1" i="1" dirty="0"/>
              <a:t> ‘Ulaşım’:</a:t>
            </a:r>
          </a:p>
          <a:p>
            <a:pPr lvl="1" algn="just"/>
            <a:r>
              <a:rPr lang="tr-TR" sz="1600" i="1" dirty="0"/>
              <a:t>► Kara</a:t>
            </a:r>
          </a:p>
          <a:p>
            <a:pPr lvl="1" algn="just"/>
            <a:r>
              <a:rPr lang="tr-TR" sz="1600" i="1" dirty="0"/>
              <a:t>► Hava</a:t>
            </a:r>
          </a:p>
          <a:p>
            <a:pPr lvl="1" algn="just"/>
            <a:r>
              <a:rPr lang="tr-TR" sz="1600" i="1" dirty="0"/>
              <a:t>► Deniz</a:t>
            </a:r>
          </a:p>
          <a:p>
            <a:pPr lvl="1" algn="just"/>
            <a:endParaRPr lang="tr-TR" sz="3200" i="1" dirty="0"/>
          </a:p>
          <a:p>
            <a:pPr lvl="1" algn="just"/>
            <a:endParaRPr lang="en-US" sz="3200" i="1" dirty="0"/>
          </a:p>
        </p:txBody>
      </p:sp>
    </p:spTree>
    <p:extLst>
      <p:ext uri="{BB962C8B-B14F-4D97-AF65-F5344CB8AC3E}">
        <p14:creationId xmlns:p14="http://schemas.microsoft.com/office/powerpoint/2010/main" val="152237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urkey – Global AI Hub">
            <a:extLst>
              <a:ext uri="{FF2B5EF4-FFF2-40B4-BE49-F238E27FC236}">
                <a16:creationId xmlns:a16="http://schemas.microsoft.com/office/drawing/2014/main" id="{2096ADE1-BA3E-42FC-8166-26B71C6BF8C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254272" y="1"/>
            <a:ext cx="2033727" cy="84209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F880048-6917-4494-9438-CCEE03862DE3}"/>
              </a:ext>
            </a:extLst>
          </p:cNvPr>
          <p:cNvSpPr txBox="1"/>
          <p:nvPr/>
        </p:nvSpPr>
        <p:spPr>
          <a:xfrm>
            <a:off x="405065" y="402520"/>
            <a:ext cx="9144000" cy="8710077"/>
          </a:xfrm>
          <a:prstGeom prst="rect">
            <a:avLst/>
          </a:prstGeom>
          <a:noFill/>
        </p:spPr>
        <p:txBody>
          <a:bodyPr wrap="square">
            <a:spAutoFit/>
          </a:bodyPr>
          <a:lstStyle/>
          <a:p>
            <a:pPr marL="457200" indent="-457200" algn="just">
              <a:buFont typeface="Arial" panose="020B0604020202020204" pitchFamily="34" charset="0"/>
              <a:buChar char="•"/>
            </a:pPr>
            <a:r>
              <a:rPr lang="tr-TR" sz="2800" i="1" dirty="0"/>
              <a:t>Yapay zekâ, büyük veri madenciliği veri analizi ile deprem bölgesindeki kişilerin sitedeki form cevaplarına göre en verimli bir şekilde planlanmasını sağlar. Lojistik amaçlar için forumlardan, sosyal ağlardan internet üzerinden alınan bilgilerle istatistiki bilgiler depolanır. </a:t>
            </a:r>
          </a:p>
          <a:p>
            <a:pPr marL="457200" indent="-457200" algn="just">
              <a:buFont typeface="Arial" panose="020B0604020202020204" pitchFamily="34" charset="0"/>
              <a:buChar char="•"/>
            </a:pPr>
            <a:endParaRPr lang="tr-TR" sz="2800" i="1" dirty="0"/>
          </a:p>
          <a:p>
            <a:pPr marL="457200" indent="-457200" algn="just">
              <a:buFont typeface="Arial" panose="020B0604020202020204" pitchFamily="34" charset="0"/>
              <a:buChar char="•"/>
            </a:pPr>
            <a:r>
              <a:rPr lang="tr-TR" sz="2800" i="1" dirty="0"/>
              <a:t>Yapay zekâ, deprem bölgesindeki durumun hareketlerini dijital ortamda depolar geçmiş bilgilerini muhafaza eder. Depo yönetimi, veri akışı, veri depolanması gibi bilgi bankasını oluşturur. </a:t>
            </a:r>
          </a:p>
          <a:p>
            <a:pPr marL="457200" indent="-457200" algn="just">
              <a:buFont typeface="Arial" panose="020B0604020202020204" pitchFamily="34" charset="0"/>
              <a:buChar char="•"/>
            </a:pPr>
            <a:endParaRPr lang="tr-TR" sz="2800" i="1" dirty="0"/>
          </a:p>
          <a:p>
            <a:pPr marL="457200" indent="-457200" algn="just">
              <a:buFont typeface="Arial" panose="020B0604020202020204" pitchFamily="34" charset="0"/>
              <a:buChar char="•"/>
            </a:pPr>
            <a:r>
              <a:rPr lang="tr-TR" sz="2800" i="1" dirty="0"/>
              <a:t>Güncel trafik bilgileri, rotanın planlanması, rota üzerinde taşınacak ürünün taşıma modlarına göre rotasının çizilmesi, en kısa sürede daha fazla ürünün güvenli ulaşımı için yük taşımacılığında filo yönetimi, teslimatı için en uygun rotaları takip etme ve herhangi bir kaza durumunda, doğal afette yolun trafiğe kapatılarak trafik sıkışıklığının önlenmesi, seyahat planlarının gerçek zamanlı olarak düzeltilmesi sağlanır. </a:t>
            </a:r>
            <a:endParaRPr lang="en-US" sz="2800" i="1" dirty="0"/>
          </a:p>
          <a:p>
            <a:pPr algn="just"/>
            <a:endParaRPr lang="en-US" sz="2800" i="1" dirty="0"/>
          </a:p>
        </p:txBody>
      </p:sp>
      <p:sp>
        <p:nvSpPr>
          <p:cNvPr id="9" name="Right Brace 8">
            <a:extLst>
              <a:ext uri="{FF2B5EF4-FFF2-40B4-BE49-F238E27FC236}">
                <a16:creationId xmlns:a16="http://schemas.microsoft.com/office/drawing/2014/main" id="{5F7D676F-8E8D-45D0-BD0F-7A39F63F13C2}"/>
              </a:ext>
            </a:extLst>
          </p:cNvPr>
          <p:cNvSpPr/>
          <p:nvPr/>
        </p:nvSpPr>
        <p:spPr>
          <a:xfrm>
            <a:off x="9982200" y="1790700"/>
            <a:ext cx="1371600" cy="662940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44B7ADE1-B65B-4812-937B-B5F2AEA68D51}"/>
              </a:ext>
            </a:extLst>
          </p:cNvPr>
          <p:cNvSpPr txBox="1"/>
          <p:nvPr/>
        </p:nvSpPr>
        <p:spPr>
          <a:xfrm>
            <a:off x="11658600" y="1562100"/>
            <a:ext cx="5996128" cy="1815882"/>
          </a:xfrm>
          <a:prstGeom prst="rect">
            <a:avLst/>
          </a:prstGeom>
          <a:noFill/>
        </p:spPr>
        <p:txBody>
          <a:bodyPr wrap="square">
            <a:spAutoFit/>
          </a:bodyPr>
          <a:lstStyle/>
          <a:p>
            <a:pPr algn="just"/>
            <a:r>
              <a:rPr lang="tr-TR" sz="2800" i="1" dirty="0"/>
              <a:t>Bir önceki slaytta sistemin görünen kısmı anlatıldı. Şimdi ise sistemin nasıl işleneceği anlatılacak. Öncelikle, web sitesinden bilgiler toplandı.</a:t>
            </a:r>
            <a:endParaRPr lang="en-US" sz="2800" i="1" dirty="0"/>
          </a:p>
        </p:txBody>
      </p:sp>
      <p:cxnSp>
        <p:nvCxnSpPr>
          <p:cNvPr id="13" name="Straight Arrow Connector 12">
            <a:extLst>
              <a:ext uri="{FF2B5EF4-FFF2-40B4-BE49-F238E27FC236}">
                <a16:creationId xmlns:a16="http://schemas.microsoft.com/office/drawing/2014/main" id="{8CA5731D-AFEF-4A13-8137-624E75C1E31C}"/>
              </a:ext>
            </a:extLst>
          </p:cNvPr>
          <p:cNvCxnSpPr>
            <a:cxnSpLocks/>
          </p:cNvCxnSpPr>
          <p:nvPr/>
        </p:nvCxnSpPr>
        <p:spPr>
          <a:xfrm>
            <a:off x="13868400" y="3619500"/>
            <a:ext cx="0" cy="1143000"/>
          </a:xfrm>
          <a:prstGeom prst="straightConnector1">
            <a:avLst/>
          </a:prstGeom>
          <a:ln w="107950">
            <a:solidFill>
              <a:schemeClr val="dk1">
                <a:shade val="95000"/>
                <a:satMod val="105000"/>
                <a:alpha val="92000"/>
              </a:schemeClr>
            </a:solidFill>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BA2D33B7-CDB1-4F4A-A5A1-A295F32C9427}"/>
              </a:ext>
            </a:extLst>
          </p:cNvPr>
          <p:cNvSpPr txBox="1"/>
          <p:nvPr/>
        </p:nvSpPr>
        <p:spPr>
          <a:xfrm>
            <a:off x="11658601" y="5339834"/>
            <a:ext cx="5996128" cy="954107"/>
          </a:xfrm>
          <a:prstGeom prst="rect">
            <a:avLst/>
          </a:prstGeom>
          <a:noFill/>
        </p:spPr>
        <p:txBody>
          <a:bodyPr wrap="square">
            <a:spAutoFit/>
          </a:bodyPr>
          <a:lstStyle/>
          <a:p>
            <a:pPr algn="just"/>
            <a:r>
              <a:rPr lang="tr-TR" sz="2800" i="1" dirty="0"/>
              <a:t>Veri analizi ve AI ile lojistik planlaması yapıldı.  </a:t>
            </a:r>
            <a:r>
              <a:rPr lang="tr-TR" sz="2800" dirty="0"/>
              <a:t> </a:t>
            </a:r>
            <a:endParaRPr lang="en-US" sz="2800" dirty="0"/>
          </a:p>
        </p:txBody>
      </p:sp>
      <p:sp>
        <p:nvSpPr>
          <p:cNvPr id="20" name="TextBox 19">
            <a:extLst>
              <a:ext uri="{FF2B5EF4-FFF2-40B4-BE49-F238E27FC236}">
                <a16:creationId xmlns:a16="http://schemas.microsoft.com/office/drawing/2014/main" id="{BA768FAD-D746-4F8E-952C-BDF750576C31}"/>
              </a:ext>
            </a:extLst>
          </p:cNvPr>
          <p:cNvSpPr txBox="1"/>
          <p:nvPr/>
        </p:nvSpPr>
        <p:spPr>
          <a:xfrm>
            <a:off x="11634537" y="7727602"/>
            <a:ext cx="5972456" cy="1384995"/>
          </a:xfrm>
          <a:prstGeom prst="rect">
            <a:avLst/>
          </a:prstGeom>
          <a:noFill/>
        </p:spPr>
        <p:txBody>
          <a:bodyPr wrap="square">
            <a:spAutoFit/>
          </a:bodyPr>
          <a:lstStyle/>
          <a:p>
            <a:pPr algn="just"/>
            <a:r>
              <a:rPr lang="tr-TR" sz="2800" i="1" dirty="0"/>
              <a:t>Uygun ML algoritması ile seçilen şehire tırların en uygun şekilde gitmesi için rotalama yapıldı.</a:t>
            </a:r>
          </a:p>
        </p:txBody>
      </p:sp>
      <p:cxnSp>
        <p:nvCxnSpPr>
          <p:cNvPr id="21" name="Straight Arrow Connector 20">
            <a:extLst>
              <a:ext uri="{FF2B5EF4-FFF2-40B4-BE49-F238E27FC236}">
                <a16:creationId xmlns:a16="http://schemas.microsoft.com/office/drawing/2014/main" id="{8F1EAAF7-3037-4B9F-B22D-CF6D84629FD1}"/>
              </a:ext>
            </a:extLst>
          </p:cNvPr>
          <p:cNvCxnSpPr>
            <a:cxnSpLocks/>
          </p:cNvCxnSpPr>
          <p:nvPr/>
        </p:nvCxnSpPr>
        <p:spPr>
          <a:xfrm>
            <a:off x="13868400" y="6584602"/>
            <a:ext cx="0" cy="1143000"/>
          </a:xfrm>
          <a:prstGeom prst="straightConnector1">
            <a:avLst/>
          </a:prstGeom>
          <a:ln w="107950">
            <a:solidFill>
              <a:schemeClr val="dk1">
                <a:shade val="95000"/>
                <a:satMod val="105000"/>
                <a:alpha val="92000"/>
              </a:schemeClr>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13909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urkey – Global AI Hub">
            <a:extLst>
              <a:ext uri="{FF2B5EF4-FFF2-40B4-BE49-F238E27FC236}">
                <a16:creationId xmlns:a16="http://schemas.microsoft.com/office/drawing/2014/main" id="{911B7164-BB61-4401-9DD5-2C89AAFBF6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254272" y="1"/>
            <a:ext cx="2033727" cy="8420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6341A27-9DE9-460A-B17A-9F0398FF7B16}"/>
              </a:ext>
            </a:extLst>
          </p:cNvPr>
          <p:cNvPicPr>
            <a:picLocks noChangeAspect="1"/>
          </p:cNvPicPr>
          <p:nvPr/>
        </p:nvPicPr>
        <p:blipFill rotWithShape="1">
          <a:blip r:embed="rId3"/>
          <a:srcRect l="7833" t="5208" r="14275" b="9375"/>
          <a:stretch/>
        </p:blipFill>
        <p:spPr>
          <a:xfrm>
            <a:off x="3657600" y="868159"/>
            <a:ext cx="10134600" cy="6248400"/>
          </a:xfrm>
          <a:prstGeom prst="rect">
            <a:avLst/>
          </a:prstGeom>
        </p:spPr>
      </p:pic>
      <p:sp>
        <p:nvSpPr>
          <p:cNvPr id="5" name="TextBox 4">
            <a:extLst>
              <a:ext uri="{FF2B5EF4-FFF2-40B4-BE49-F238E27FC236}">
                <a16:creationId xmlns:a16="http://schemas.microsoft.com/office/drawing/2014/main" id="{2C5C53CD-3523-4E40-A89E-C7F7743AF59E}"/>
              </a:ext>
            </a:extLst>
          </p:cNvPr>
          <p:cNvSpPr txBox="1"/>
          <p:nvPr/>
        </p:nvSpPr>
        <p:spPr>
          <a:xfrm>
            <a:off x="990600" y="7353300"/>
            <a:ext cx="16002000" cy="2062103"/>
          </a:xfrm>
          <a:prstGeom prst="rect">
            <a:avLst/>
          </a:prstGeom>
          <a:noFill/>
        </p:spPr>
        <p:txBody>
          <a:bodyPr wrap="square">
            <a:spAutoFit/>
          </a:bodyPr>
          <a:lstStyle/>
          <a:p>
            <a:pPr lvl="1" algn="just"/>
            <a:r>
              <a:rPr lang="tr-TR" sz="3200" i="1" dirty="0"/>
              <a:t>Bu kısım e –devlet ile bağlantılıdır. Aranılan kişinin isim ve soy isim ile nerede olduğu öğrenilir ve kişinin başka yere geçmesi ile sistem otomatik olarak güncellenecektir. Böylece başka şehirlere gidenlerin nerede olduğu bilinecektir. </a:t>
            </a:r>
          </a:p>
          <a:p>
            <a:pPr lvl="1" algn="just"/>
            <a:r>
              <a:rPr lang="tr-TR" sz="3200" i="1" dirty="0"/>
              <a:t>  </a:t>
            </a:r>
            <a:endParaRPr lang="en-US" sz="3200" i="1" dirty="0"/>
          </a:p>
        </p:txBody>
      </p:sp>
      <p:sp>
        <p:nvSpPr>
          <p:cNvPr id="6" name="TextBox 5">
            <a:extLst>
              <a:ext uri="{FF2B5EF4-FFF2-40B4-BE49-F238E27FC236}">
                <a16:creationId xmlns:a16="http://schemas.microsoft.com/office/drawing/2014/main" id="{DB0C87F2-0E96-41A0-A71A-C09BB80B1682}"/>
              </a:ext>
            </a:extLst>
          </p:cNvPr>
          <p:cNvSpPr txBox="1"/>
          <p:nvPr/>
        </p:nvSpPr>
        <p:spPr>
          <a:xfrm>
            <a:off x="152400" y="1831878"/>
            <a:ext cx="3086100" cy="2062103"/>
          </a:xfrm>
          <a:prstGeom prst="rect">
            <a:avLst/>
          </a:prstGeom>
          <a:noFill/>
        </p:spPr>
        <p:txBody>
          <a:bodyPr wrap="square">
            <a:spAutoFit/>
          </a:bodyPr>
          <a:lstStyle/>
          <a:p>
            <a:pPr lvl="1"/>
            <a:r>
              <a:rPr lang="tr-TR" sz="3200" i="1" dirty="0"/>
              <a:t>Şu an ‘Sevdiklerinizi Bulun’ bölümündeyiz</a:t>
            </a:r>
            <a:endParaRPr lang="en-US" sz="3200" i="1" dirty="0"/>
          </a:p>
        </p:txBody>
      </p:sp>
    </p:spTree>
    <p:extLst>
      <p:ext uri="{BB962C8B-B14F-4D97-AF65-F5344CB8AC3E}">
        <p14:creationId xmlns:p14="http://schemas.microsoft.com/office/powerpoint/2010/main" val="190055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41629" y="48830"/>
            <a:ext cx="18286476" cy="10286998"/>
          </a:xfrm>
          <a:prstGeom prst="rect">
            <a:avLst/>
          </a:prstGeom>
          <a:blipFill>
            <a:blip r:embed="rId2" cstate="print"/>
            <a:stretch>
              <a:fillRect/>
            </a:stretch>
          </a:blipFill>
        </p:spPr>
        <p:txBody>
          <a:bodyPr wrap="square" lIns="0" tIns="0" rIns="0" bIns="0" rtlCol="0"/>
          <a:lstStyle/>
          <a:p>
            <a:endParaRPr dirty="0"/>
          </a:p>
        </p:txBody>
      </p:sp>
      <p:pic>
        <p:nvPicPr>
          <p:cNvPr id="5" name="Picture 2" descr="Turkey – Global AI Hub">
            <a:extLst>
              <a:ext uri="{FF2B5EF4-FFF2-40B4-BE49-F238E27FC236}">
                <a16:creationId xmlns:a16="http://schemas.microsoft.com/office/drawing/2014/main" id="{704C29DD-0D05-4634-A2C0-F9E9E49CCF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254272" y="1"/>
            <a:ext cx="2033727" cy="84209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DBD4F34-3767-4681-9AE4-B9A3A219D5A2}"/>
              </a:ext>
            </a:extLst>
          </p:cNvPr>
          <p:cNvSpPr txBox="1"/>
          <p:nvPr/>
        </p:nvSpPr>
        <p:spPr>
          <a:xfrm>
            <a:off x="1066800" y="663551"/>
            <a:ext cx="10896600" cy="1569660"/>
          </a:xfrm>
          <a:prstGeom prst="rect">
            <a:avLst/>
          </a:prstGeom>
          <a:noFill/>
        </p:spPr>
        <p:txBody>
          <a:bodyPr wrap="square">
            <a:spAutoFit/>
          </a:bodyPr>
          <a:lstStyle/>
          <a:p>
            <a:r>
              <a:rPr lang="tr-TR" sz="3200" i="1" dirty="0"/>
              <a:t>Örneğin, e-ticarette alınan paketin nerede olduğu sorusu, yapay zekâ ile donatılmış chatbotların devreye alınmasıyla hızlı ve verimli bir şekilde çözülebilir. </a:t>
            </a:r>
            <a:endParaRPr lang="en-US" sz="3200" i="1" dirty="0"/>
          </a:p>
        </p:txBody>
      </p:sp>
      <p:sp>
        <p:nvSpPr>
          <p:cNvPr id="8" name="Cloud 7">
            <a:extLst>
              <a:ext uri="{FF2B5EF4-FFF2-40B4-BE49-F238E27FC236}">
                <a16:creationId xmlns:a16="http://schemas.microsoft.com/office/drawing/2014/main" id="{90258BAD-E3EA-4A98-AA25-44215474FB45}"/>
              </a:ext>
            </a:extLst>
          </p:cNvPr>
          <p:cNvSpPr/>
          <p:nvPr/>
        </p:nvSpPr>
        <p:spPr>
          <a:xfrm>
            <a:off x="3810000" y="2635983"/>
            <a:ext cx="9372600" cy="2890345"/>
          </a:xfrm>
          <a:prstGeom prst="cloud">
            <a:avLst/>
          </a:prstGeom>
          <a:solidFill>
            <a:schemeClr val="accent2">
              <a:lumMod val="40000"/>
              <a:lumOff val="60000"/>
            </a:schemeClr>
          </a:solidFill>
          <a:ln w="571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79E3682-0E91-446F-833B-59DBBD2B4F54}"/>
              </a:ext>
            </a:extLst>
          </p:cNvPr>
          <p:cNvSpPr txBox="1"/>
          <p:nvPr/>
        </p:nvSpPr>
        <p:spPr>
          <a:xfrm>
            <a:off x="4724400" y="3595987"/>
            <a:ext cx="10515600" cy="523220"/>
          </a:xfrm>
          <a:prstGeom prst="rect">
            <a:avLst/>
          </a:prstGeom>
          <a:noFill/>
        </p:spPr>
        <p:txBody>
          <a:bodyPr wrap="square">
            <a:spAutoFit/>
          </a:bodyPr>
          <a:lstStyle/>
          <a:p>
            <a:r>
              <a:rPr lang="tr-TR" sz="2800" b="1" i="1" dirty="0"/>
              <a:t>Bu durumu kendi senaryomuza uyarlayabilir miyiz?</a:t>
            </a:r>
            <a:endParaRPr lang="en-US" sz="2800" b="1" i="1" dirty="0"/>
          </a:p>
        </p:txBody>
      </p:sp>
      <p:pic>
        <p:nvPicPr>
          <p:cNvPr id="11268" name="Picture 4" descr="Düşünen İnsanın 10 Özelliği |">
            <a:extLst>
              <a:ext uri="{FF2B5EF4-FFF2-40B4-BE49-F238E27FC236}">
                <a16:creationId xmlns:a16="http://schemas.microsoft.com/office/drawing/2014/main" id="{E1CF8B1E-FC92-49F7-B803-344B5CBA153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616" t="10288" r="16914"/>
          <a:stretch/>
        </p:blipFill>
        <p:spPr bwMode="auto">
          <a:xfrm>
            <a:off x="0" y="7358475"/>
            <a:ext cx="2133600" cy="2879695"/>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42A935D7-FA0C-4A39-A448-87FDE7A77DD4}"/>
              </a:ext>
            </a:extLst>
          </p:cNvPr>
          <p:cNvSpPr/>
          <p:nvPr/>
        </p:nvSpPr>
        <p:spPr>
          <a:xfrm>
            <a:off x="2133600" y="6528424"/>
            <a:ext cx="838200" cy="781222"/>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F561910-EA89-4FB4-B40C-A994812460D6}"/>
              </a:ext>
            </a:extLst>
          </p:cNvPr>
          <p:cNvSpPr/>
          <p:nvPr/>
        </p:nvSpPr>
        <p:spPr>
          <a:xfrm flipV="1">
            <a:off x="2819400" y="5259393"/>
            <a:ext cx="1676400" cy="1384995"/>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BC9F2F0-A643-4A49-9BC4-7CA9E1F9E266}"/>
              </a:ext>
            </a:extLst>
          </p:cNvPr>
          <p:cNvSpPr txBox="1"/>
          <p:nvPr/>
        </p:nvSpPr>
        <p:spPr>
          <a:xfrm>
            <a:off x="7241487" y="5674413"/>
            <a:ext cx="10896600" cy="2062103"/>
          </a:xfrm>
          <a:prstGeom prst="rect">
            <a:avLst/>
          </a:prstGeom>
          <a:noFill/>
        </p:spPr>
        <p:txBody>
          <a:bodyPr wrap="square">
            <a:spAutoFit/>
          </a:bodyPr>
          <a:lstStyle/>
          <a:p>
            <a:r>
              <a:rPr lang="tr-TR" sz="3200" i="1" dirty="0"/>
              <a:t>Biz ise paketin nerede olduğunu değil de sevdiğimiz insanların nerede olduğunu sisteme sorarak, yapay zekâ ile donatılmış chatbotlar sayesinde sorumuza hızlıca cevap bulabiliriz. </a:t>
            </a:r>
          </a:p>
          <a:p>
            <a:endParaRPr lang="en-US" sz="3200" i="1" dirty="0"/>
          </a:p>
        </p:txBody>
      </p:sp>
      <p:sp>
        <p:nvSpPr>
          <p:cNvPr id="14" name="TextBox 13">
            <a:extLst>
              <a:ext uri="{FF2B5EF4-FFF2-40B4-BE49-F238E27FC236}">
                <a16:creationId xmlns:a16="http://schemas.microsoft.com/office/drawing/2014/main" id="{13BE654F-BB76-433F-94FB-EF882D1C6C23}"/>
              </a:ext>
            </a:extLst>
          </p:cNvPr>
          <p:cNvSpPr txBox="1"/>
          <p:nvPr/>
        </p:nvSpPr>
        <p:spPr>
          <a:xfrm>
            <a:off x="7861679" y="8599224"/>
            <a:ext cx="9656215" cy="1384995"/>
          </a:xfrm>
          <a:prstGeom prst="rect">
            <a:avLst/>
          </a:prstGeom>
          <a:noFill/>
        </p:spPr>
        <p:txBody>
          <a:bodyPr wrap="square">
            <a:spAutoFit/>
          </a:bodyPr>
          <a:lstStyle/>
          <a:p>
            <a:pPr algn="just"/>
            <a:r>
              <a:rPr lang="tr-TR" sz="2800" i="1" dirty="0"/>
              <a:t>Bu tür projeler bulunmaktadır ama deprem bölgesinde bulunan biri tarafından  doldurulmamaktadır. Web sitesi eklenerek, bu proje geliştirilebilir.</a:t>
            </a:r>
          </a:p>
        </p:txBody>
      </p:sp>
      <p:sp>
        <p:nvSpPr>
          <p:cNvPr id="15" name="TextBox 14">
            <a:extLst>
              <a:ext uri="{FF2B5EF4-FFF2-40B4-BE49-F238E27FC236}">
                <a16:creationId xmlns:a16="http://schemas.microsoft.com/office/drawing/2014/main" id="{3EB713EB-4D8D-48B0-96AF-720CF856CE20}"/>
              </a:ext>
            </a:extLst>
          </p:cNvPr>
          <p:cNvSpPr txBox="1"/>
          <p:nvPr/>
        </p:nvSpPr>
        <p:spPr>
          <a:xfrm>
            <a:off x="5638800" y="8214832"/>
            <a:ext cx="16230600" cy="4339650"/>
          </a:xfrm>
          <a:prstGeom prst="rect">
            <a:avLst/>
          </a:prstGeom>
          <a:noFill/>
        </p:spPr>
        <p:txBody>
          <a:bodyPr wrap="square">
            <a:spAutoFit/>
          </a:bodyPr>
          <a:lstStyle/>
          <a:p>
            <a:pPr algn="just"/>
            <a:r>
              <a:rPr lang="tr-TR" sz="13800" i="1" dirty="0">
                <a:solidFill>
                  <a:srgbClr val="FF0000"/>
                </a:solidFill>
              </a:rPr>
              <a:t>!!!</a:t>
            </a:r>
          </a:p>
          <a:p>
            <a:pPr algn="just"/>
            <a:endParaRPr lang="tr-TR" sz="13800" i="1" dirty="0">
              <a:solidFill>
                <a:srgbClr val="FF0000"/>
              </a:solidFill>
            </a:endParaRPr>
          </a:p>
        </p:txBody>
      </p:sp>
    </p:spTree>
    <p:extLst>
      <p:ext uri="{BB962C8B-B14F-4D97-AF65-F5344CB8AC3E}">
        <p14:creationId xmlns:p14="http://schemas.microsoft.com/office/powerpoint/2010/main" val="2999542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
            <a:ext cx="18286476" cy="10286998"/>
            <a:chOff x="0" y="1"/>
            <a:chExt cx="18286476" cy="10286998"/>
          </a:xfrm>
        </p:grpSpPr>
        <p:sp>
          <p:nvSpPr>
            <p:cNvPr id="3" name="object 3"/>
            <p:cNvSpPr/>
            <p:nvPr/>
          </p:nvSpPr>
          <p:spPr>
            <a:xfrm>
              <a:off x="0" y="1"/>
              <a:ext cx="18286476" cy="10286998"/>
            </a:xfrm>
            <a:prstGeom prst="rect">
              <a:avLst/>
            </a:prstGeom>
            <a:blipFill>
              <a:blip r:embed="rId2" cstate="print"/>
              <a:stretch>
                <a:fillRect/>
              </a:stretch>
            </a:blipFill>
          </p:spPr>
          <p:txBody>
            <a:bodyPr wrap="square" lIns="0" tIns="0" rIns="0" bIns="0" rtlCol="0"/>
            <a:lstStyle/>
            <a:p>
              <a:endParaRPr dirty="0"/>
            </a:p>
          </p:txBody>
        </p:sp>
        <p:sp>
          <p:nvSpPr>
            <p:cNvPr id="4" name="object 4"/>
            <p:cNvSpPr/>
            <p:nvPr/>
          </p:nvSpPr>
          <p:spPr>
            <a:xfrm>
              <a:off x="1869031" y="1352766"/>
              <a:ext cx="14288135" cy="0"/>
            </a:xfrm>
            <a:custGeom>
              <a:avLst/>
              <a:gdLst/>
              <a:ahLst/>
              <a:cxnLst/>
              <a:rect l="l" t="t" r="r" b="b"/>
              <a:pathLst>
                <a:path w="14288135">
                  <a:moveTo>
                    <a:pt x="0" y="0"/>
                  </a:moveTo>
                  <a:lnTo>
                    <a:pt x="14287576" y="0"/>
                  </a:lnTo>
                </a:path>
              </a:pathLst>
            </a:custGeom>
            <a:ln w="76200">
              <a:solidFill>
                <a:srgbClr val="37281B"/>
              </a:solidFill>
            </a:ln>
          </p:spPr>
          <p:txBody>
            <a:bodyPr wrap="square" lIns="0" tIns="0" rIns="0" bIns="0" rtlCol="0"/>
            <a:lstStyle/>
            <a:p>
              <a:endParaRPr/>
            </a:p>
          </p:txBody>
        </p:sp>
        <p:sp>
          <p:nvSpPr>
            <p:cNvPr id="5" name="object 5"/>
            <p:cNvSpPr/>
            <p:nvPr/>
          </p:nvSpPr>
          <p:spPr>
            <a:xfrm>
              <a:off x="1887526" y="8220943"/>
              <a:ext cx="14288135" cy="0"/>
            </a:xfrm>
            <a:custGeom>
              <a:avLst/>
              <a:gdLst/>
              <a:ahLst/>
              <a:cxnLst/>
              <a:rect l="l" t="t" r="r" b="b"/>
              <a:pathLst>
                <a:path w="14288135">
                  <a:moveTo>
                    <a:pt x="0" y="0"/>
                  </a:moveTo>
                  <a:lnTo>
                    <a:pt x="14287576" y="0"/>
                  </a:lnTo>
                </a:path>
              </a:pathLst>
            </a:custGeom>
            <a:ln w="76200">
              <a:solidFill>
                <a:srgbClr val="37281B"/>
              </a:solidFill>
            </a:ln>
          </p:spPr>
          <p:txBody>
            <a:bodyPr wrap="square" lIns="0" tIns="0" rIns="0" bIns="0" rtlCol="0"/>
            <a:lstStyle/>
            <a:p>
              <a:endParaRPr/>
            </a:p>
          </p:txBody>
        </p:sp>
        <p:sp>
          <p:nvSpPr>
            <p:cNvPr id="6" name="object 6"/>
            <p:cNvSpPr/>
            <p:nvPr/>
          </p:nvSpPr>
          <p:spPr>
            <a:xfrm>
              <a:off x="1887501" y="1391437"/>
              <a:ext cx="0" cy="6753859"/>
            </a:xfrm>
            <a:custGeom>
              <a:avLst/>
              <a:gdLst/>
              <a:ahLst/>
              <a:cxnLst/>
              <a:rect l="l" t="t" r="r" b="b"/>
              <a:pathLst>
                <a:path h="6753859">
                  <a:moveTo>
                    <a:pt x="0" y="6753278"/>
                  </a:moveTo>
                  <a:lnTo>
                    <a:pt x="0" y="0"/>
                  </a:lnTo>
                </a:path>
              </a:pathLst>
            </a:custGeom>
            <a:ln w="76193">
              <a:solidFill>
                <a:srgbClr val="37281B"/>
              </a:solidFill>
            </a:ln>
          </p:spPr>
          <p:txBody>
            <a:bodyPr wrap="square" lIns="0" tIns="0" rIns="0" bIns="0" rtlCol="0"/>
            <a:lstStyle/>
            <a:p>
              <a:endParaRPr/>
            </a:p>
          </p:txBody>
        </p:sp>
        <p:sp>
          <p:nvSpPr>
            <p:cNvPr id="7" name="object 7"/>
            <p:cNvSpPr/>
            <p:nvPr/>
          </p:nvSpPr>
          <p:spPr>
            <a:xfrm>
              <a:off x="16157509" y="1353344"/>
              <a:ext cx="0" cy="6830059"/>
            </a:xfrm>
            <a:custGeom>
              <a:avLst/>
              <a:gdLst/>
              <a:ahLst/>
              <a:cxnLst/>
              <a:rect l="l" t="t" r="r" b="b"/>
              <a:pathLst>
                <a:path h="6830059">
                  <a:moveTo>
                    <a:pt x="0" y="6829471"/>
                  </a:moveTo>
                  <a:lnTo>
                    <a:pt x="0" y="0"/>
                  </a:lnTo>
                </a:path>
              </a:pathLst>
            </a:custGeom>
            <a:ln w="76193">
              <a:solidFill>
                <a:srgbClr val="37281B"/>
              </a:solidFill>
            </a:ln>
          </p:spPr>
          <p:txBody>
            <a:bodyPr wrap="square" lIns="0" tIns="0" rIns="0" bIns="0" rtlCol="0"/>
            <a:lstStyle/>
            <a:p>
              <a:endParaRPr/>
            </a:p>
          </p:txBody>
        </p:sp>
      </p:grpSp>
      <p:sp>
        <p:nvSpPr>
          <p:cNvPr id="14" name="object 14"/>
          <p:cNvSpPr txBox="1">
            <a:spLocks noGrp="1"/>
          </p:cNvSpPr>
          <p:nvPr>
            <p:ph type="title"/>
          </p:nvPr>
        </p:nvSpPr>
        <p:spPr>
          <a:xfrm>
            <a:off x="5768784" y="1562226"/>
            <a:ext cx="8072199" cy="847027"/>
          </a:xfrm>
          <a:prstGeom prst="rect">
            <a:avLst/>
          </a:prstGeom>
        </p:spPr>
        <p:txBody>
          <a:bodyPr vert="horz" wrap="square" lIns="0" tIns="15875" rIns="0" bIns="0" rtlCol="0">
            <a:spAutoFit/>
          </a:bodyPr>
          <a:lstStyle/>
          <a:p>
            <a:pPr marL="1205865">
              <a:lnSpc>
                <a:spcPct val="100000"/>
              </a:lnSpc>
              <a:spcBef>
                <a:spcPts val="125"/>
              </a:spcBef>
            </a:pPr>
            <a:r>
              <a:rPr lang="tr-TR" sz="5400" b="1" spc="260" dirty="0"/>
              <a:t>~SONUÇ</a:t>
            </a:r>
            <a:r>
              <a:rPr lang="tr-TR" sz="5400" b="1" spc="585" dirty="0"/>
              <a:t>~</a:t>
            </a:r>
            <a:endParaRPr sz="5400" b="1" spc="585" dirty="0"/>
          </a:p>
        </p:txBody>
      </p:sp>
      <p:grpSp>
        <p:nvGrpSpPr>
          <p:cNvPr id="27" name="object 8">
            <a:extLst>
              <a:ext uri="{FF2B5EF4-FFF2-40B4-BE49-F238E27FC236}">
                <a16:creationId xmlns:a16="http://schemas.microsoft.com/office/drawing/2014/main" id="{8E0D827D-CBC8-47DF-AD93-32932482CD75}"/>
              </a:ext>
            </a:extLst>
          </p:cNvPr>
          <p:cNvGrpSpPr/>
          <p:nvPr/>
        </p:nvGrpSpPr>
        <p:grpSpPr>
          <a:xfrm>
            <a:off x="13345508" y="5129053"/>
            <a:ext cx="2573655" cy="3054350"/>
            <a:chOff x="15032344" y="7234045"/>
            <a:chExt cx="2573655" cy="3054350"/>
          </a:xfrm>
        </p:grpSpPr>
        <p:sp>
          <p:nvSpPr>
            <p:cNvPr id="28" name="object 9">
              <a:extLst>
                <a:ext uri="{FF2B5EF4-FFF2-40B4-BE49-F238E27FC236}">
                  <a16:creationId xmlns:a16="http://schemas.microsoft.com/office/drawing/2014/main" id="{8160E417-7512-42F8-87AC-9E3DE5250419}"/>
                </a:ext>
              </a:extLst>
            </p:cNvPr>
            <p:cNvSpPr/>
            <p:nvPr/>
          </p:nvSpPr>
          <p:spPr>
            <a:xfrm>
              <a:off x="16378901" y="7234045"/>
              <a:ext cx="1226820" cy="1241425"/>
            </a:xfrm>
            <a:custGeom>
              <a:avLst/>
              <a:gdLst/>
              <a:ahLst/>
              <a:cxnLst/>
              <a:rect l="l" t="t" r="r" b="b"/>
              <a:pathLst>
                <a:path w="1226819" h="1241425">
                  <a:moveTo>
                    <a:pt x="0" y="1241129"/>
                  </a:moveTo>
                  <a:lnTo>
                    <a:pt x="0" y="531916"/>
                  </a:lnTo>
                  <a:lnTo>
                    <a:pt x="919978" y="0"/>
                  </a:lnTo>
                  <a:lnTo>
                    <a:pt x="1226641" y="177309"/>
                  </a:lnTo>
                  <a:lnTo>
                    <a:pt x="1226641" y="258429"/>
                  </a:lnTo>
                  <a:lnTo>
                    <a:pt x="919978" y="709225"/>
                  </a:lnTo>
                  <a:lnTo>
                    <a:pt x="0" y="1241129"/>
                  </a:lnTo>
                  <a:close/>
                </a:path>
              </a:pathLst>
            </a:custGeom>
            <a:solidFill>
              <a:srgbClr val="75151D"/>
            </a:solidFill>
          </p:spPr>
          <p:txBody>
            <a:bodyPr wrap="square" lIns="0" tIns="0" rIns="0" bIns="0" rtlCol="0"/>
            <a:lstStyle/>
            <a:p>
              <a:endParaRPr/>
            </a:p>
          </p:txBody>
        </p:sp>
        <p:sp>
          <p:nvSpPr>
            <p:cNvPr id="29" name="object 10">
              <a:extLst>
                <a:ext uri="{FF2B5EF4-FFF2-40B4-BE49-F238E27FC236}">
                  <a16:creationId xmlns:a16="http://schemas.microsoft.com/office/drawing/2014/main" id="{5989EC51-58D5-4862-9B73-0B8B289A1F13}"/>
                </a:ext>
              </a:extLst>
            </p:cNvPr>
            <p:cNvSpPr/>
            <p:nvPr/>
          </p:nvSpPr>
          <p:spPr>
            <a:xfrm>
              <a:off x="16378901" y="7315177"/>
              <a:ext cx="1226820" cy="1241425"/>
            </a:xfrm>
            <a:custGeom>
              <a:avLst/>
              <a:gdLst/>
              <a:ahLst/>
              <a:cxnLst/>
              <a:rect l="l" t="t" r="r" b="b"/>
              <a:pathLst>
                <a:path w="1226819" h="1241425">
                  <a:moveTo>
                    <a:pt x="0" y="1241129"/>
                  </a:moveTo>
                  <a:lnTo>
                    <a:pt x="0" y="531916"/>
                  </a:lnTo>
                  <a:lnTo>
                    <a:pt x="919978" y="0"/>
                  </a:lnTo>
                  <a:lnTo>
                    <a:pt x="1226641" y="177297"/>
                  </a:lnTo>
                  <a:lnTo>
                    <a:pt x="919978" y="709213"/>
                  </a:lnTo>
                  <a:lnTo>
                    <a:pt x="0" y="1241129"/>
                  </a:lnTo>
                  <a:close/>
                </a:path>
              </a:pathLst>
            </a:custGeom>
            <a:solidFill>
              <a:srgbClr val="B6163A"/>
            </a:solidFill>
          </p:spPr>
          <p:txBody>
            <a:bodyPr wrap="square" lIns="0" tIns="0" rIns="0" bIns="0" rtlCol="0"/>
            <a:lstStyle/>
            <a:p>
              <a:endParaRPr/>
            </a:p>
          </p:txBody>
        </p:sp>
        <p:sp>
          <p:nvSpPr>
            <p:cNvPr id="30" name="object 11">
              <a:extLst>
                <a:ext uri="{FF2B5EF4-FFF2-40B4-BE49-F238E27FC236}">
                  <a16:creationId xmlns:a16="http://schemas.microsoft.com/office/drawing/2014/main" id="{9E61E67A-D673-48CC-9B92-2E0CE0160AA1}"/>
                </a:ext>
              </a:extLst>
            </p:cNvPr>
            <p:cNvSpPr/>
            <p:nvPr/>
          </p:nvSpPr>
          <p:spPr>
            <a:xfrm>
              <a:off x="16378901" y="8296892"/>
              <a:ext cx="1226820" cy="1241425"/>
            </a:xfrm>
            <a:custGeom>
              <a:avLst/>
              <a:gdLst/>
              <a:ahLst/>
              <a:cxnLst/>
              <a:rect l="l" t="t" r="r" b="b"/>
              <a:pathLst>
                <a:path w="1226819" h="1241425">
                  <a:moveTo>
                    <a:pt x="0" y="1241141"/>
                  </a:moveTo>
                  <a:lnTo>
                    <a:pt x="0" y="531916"/>
                  </a:lnTo>
                  <a:lnTo>
                    <a:pt x="919978" y="0"/>
                  </a:lnTo>
                  <a:lnTo>
                    <a:pt x="1226641" y="177309"/>
                  </a:lnTo>
                  <a:lnTo>
                    <a:pt x="1226641" y="259414"/>
                  </a:lnTo>
                  <a:lnTo>
                    <a:pt x="919978" y="709225"/>
                  </a:lnTo>
                  <a:lnTo>
                    <a:pt x="0" y="1241141"/>
                  </a:lnTo>
                  <a:close/>
                </a:path>
              </a:pathLst>
            </a:custGeom>
            <a:solidFill>
              <a:srgbClr val="E74516"/>
            </a:solidFill>
          </p:spPr>
          <p:txBody>
            <a:bodyPr wrap="square" lIns="0" tIns="0" rIns="0" bIns="0" rtlCol="0"/>
            <a:lstStyle/>
            <a:p>
              <a:endParaRPr/>
            </a:p>
          </p:txBody>
        </p:sp>
        <p:sp>
          <p:nvSpPr>
            <p:cNvPr id="31" name="object 12">
              <a:extLst>
                <a:ext uri="{FF2B5EF4-FFF2-40B4-BE49-F238E27FC236}">
                  <a16:creationId xmlns:a16="http://schemas.microsoft.com/office/drawing/2014/main" id="{65CA782C-4A6E-4971-8862-36139B2BF5D3}"/>
                </a:ext>
              </a:extLst>
            </p:cNvPr>
            <p:cNvSpPr/>
            <p:nvPr/>
          </p:nvSpPr>
          <p:spPr>
            <a:xfrm>
              <a:off x="15032344" y="8112796"/>
              <a:ext cx="1226820" cy="1242060"/>
            </a:xfrm>
            <a:custGeom>
              <a:avLst/>
              <a:gdLst/>
              <a:ahLst/>
              <a:cxnLst/>
              <a:rect l="l" t="t" r="r" b="b"/>
              <a:pathLst>
                <a:path w="1226819" h="1242059">
                  <a:moveTo>
                    <a:pt x="306991" y="1241628"/>
                  </a:moveTo>
                  <a:lnTo>
                    <a:pt x="0" y="1152566"/>
                  </a:lnTo>
                  <a:lnTo>
                    <a:pt x="0" y="1064160"/>
                  </a:lnTo>
                  <a:lnTo>
                    <a:pt x="306614" y="532402"/>
                  </a:lnTo>
                  <a:lnTo>
                    <a:pt x="1226313" y="0"/>
                  </a:lnTo>
                  <a:lnTo>
                    <a:pt x="1226689" y="709225"/>
                  </a:lnTo>
                  <a:lnTo>
                    <a:pt x="306991" y="1241628"/>
                  </a:lnTo>
                  <a:close/>
                </a:path>
              </a:pathLst>
            </a:custGeom>
            <a:solidFill>
              <a:srgbClr val="2BA69A"/>
            </a:solidFill>
          </p:spPr>
          <p:txBody>
            <a:bodyPr wrap="square" lIns="0" tIns="0" rIns="0" bIns="0" rtlCol="0"/>
            <a:lstStyle/>
            <a:p>
              <a:endParaRPr/>
            </a:p>
          </p:txBody>
        </p:sp>
        <p:sp>
          <p:nvSpPr>
            <p:cNvPr id="32" name="object 13">
              <a:extLst>
                <a:ext uri="{FF2B5EF4-FFF2-40B4-BE49-F238E27FC236}">
                  <a16:creationId xmlns:a16="http://schemas.microsoft.com/office/drawing/2014/main" id="{A489C2B7-C7C9-410F-A8E2-A8DF7DB81D30}"/>
                </a:ext>
              </a:extLst>
            </p:cNvPr>
            <p:cNvSpPr/>
            <p:nvPr/>
          </p:nvSpPr>
          <p:spPr>
            <a:xfrm>
              <a:off x="16259034" y="7702378"/>
              <a:ext cx="120014" cy="2585720"/>
            </a:xfrm>
            <a:custGeom>
              <a:avLst/>
              <a:gdLst/>
              <a:ahLst/>
              <a:cxnLst/>
              <a:rect l="l" t="t" r="r" b="b"/>
              <a:pathLst>
                <a:path w="120015" h="2585720">
                  <a:moveTo>
                    <a:pt x="119855" y="2550731"/>
                  </a:moveTo>
                  <a:lnTo>
                    <a:pt x="0" y="2550731"/>
                  </a:lnTo>
                  <a:lnTo>
                    <a:pt x="0" y="0"/>
                  </a:lnTo>
                  <a:lnTo>
                    <a:pt x="119855" y="0"/>
                  </a:lnTo>
                  <a:lnTo>
                    <a:pt x="119855" y="2550731"/>
                  </a:lnTo>
                  <a:close/>
                </a:path>
                <a:path w="120015" h="2585720">
                  <a:moveTo>
                    <a:pt x="59927" y="2585584"/>
                  </a:moveTo>
                  <a:lnTo>
                    <a:pt x="17500" y="2574994"/>
                  </a:lnTo>
                  <a:lnTo>
                    <a:pt x="109" y="2550731"/>
                  </a:lnTo>
                  <a:lnTo>
                    <a:pt x="119745" y="2550731"/>
                  </a:lnTo>
                  <a:lnTo>
                    <a:pt x="82534" y="2582937"/>
                  </a:lnTo>
                  <a:lnTo>
                    <a:pt x="59927" y="2585584"/>
                  </a:lnTo>
                  <a:close/>
                </a:path>
              </a:pathLst>
            </a:custGeom>
            <a:solidFill>
              <a:srgbClr val="8F8F90"/>
            </a:solidFill>
          </p:spPr>
          <p:txBody>
            <a:bodyPr wrap="square" lIns="0" tIns="0" rIns="0" bIns="0" rtlCol="0"/>
            <a:lstStyle/>
            <a:p>
              <a:endParaRPr/>
            </a:p>
          </p:txBody>
        </p:sp>
        <p:sp>
          <p:nvSpPr>
            <p:cNvPr id="33" name="object 14">
              <a:extLst>
                <a:ext uri="{FF2B5EF4-FFF2-40B4-BE49-F238E27FC236}">
                  <a16:creationId xmlns:a16="http://schemas.microsoft.com/office/drawing/2014/main" id="{A6052CFD-A4F6-4334-9E95-B458A8E99C17}"/>
                </a:ext>
              </a:extLst>
            </p:cNvPr>
            <p:cNvSpPr/>
            <p:nvPr/>
          </p:nvSpPr>
          <p:spPr>
            <a:xfrm>
              <a:off x="16258961" y="7669735"/>
              <a:ext cx="120012" cy="72582"/>
            </a:xfrm>
            <a:prstGeom prst="rect">
              <a:avLst/>
            </a:prstGeom>
            <a:blipFill>
              <a:blip r:embed="rId3" cstate="print"/>
              <a:stretch>
                <a:fillRect/>
              </a:stretch>
            </a:blipFill>
          </p:spPr>
          <p:txBody>
            <a:bodyPr wrap="square" lIns="0" tIns="0" rIns="0" bIns="0" rtlCol="0"/>
            <a:lstStyle/>
            <a:p>
              <a:endParaRPr/>
            </a:p>
          </p:txBody>
        </p:sp>
        <p:sp>
          <p:nvSpPr>
            <p:cNvPr id="34" name="object 15">
              <a:extLst>
                <a:ext uri="{FF2B5EF4-FFF2-40B4-BE49-F238E27FC236}">
                  <a16:creationId xmlns:a16="http://schemas.microsoft.com/office/drawing/2014/main" id="{3305529B-8B8C-4A0C-94D1-E593F583F21A}"/>
                </a:ext>
              </a:extLst>
            </p:cNvPr>
            <p:cNvSpPr/>
            <p:nvPr/>
          </p:nvSpPr>
          <p:spPr>
            <a:xfrm>
              <a:off x="16378901" y="8378998"/>
              <a:ext cx="1226820" cy="1241425"/>
            </a:xfrm>
            <a:custGeom>
              <a:avLst/>
              <a:gdLst/>
              <a:ahLst/>
              <a:cxnLst/>
              <a:rect l="l" t="t" r="r" b="b"/>
              <a:pathLst>
                <a:path w="1226819" h="1241425">
                  <a:moveTo>
                    <a:pt x="0" y="1241129"/>
                  </a:moveTo>
                  <a:lnTo>
                    <a:pt x="0" y="531916"/>
                  </a:lnTo>
                  <a:lnTo>
                    <a:pt x="919978" y="0"/>
                  </a:lnTo>
                  <a:lnTo>
                    <a:pt x="1226641" y="177309"/>
                  </a:lnTo>
                  <a:lnTo>
                    <a:pt x="919978" y="709225"/>
                  </a:lnTo>
                  <a:lnTo>
                    <a:pt x="0" y="1241129"/>
                  </a:lnTo>
                  <a:close/>
                </a:path>
              </a:pathLst>
            </a:custGeom>
            <a:solidFill>
              <a:srgbClr val="EF7B50"/>
            </a:solidFill>
          </p:spPr>
          <p:txBody>
            <a:bodyPr wrap="square" lIns="0" tIns="0" rIns="0" bIns="0" rtlCol="0"/>
            <a:lstStyle/>
            <a:p>
              <a:endParaRPr/>
            </a:p>
          </p:txBody>
        </p:sp>
        <p:sp>
          <p:nvSpPr>
            <p:cNvPr id="35" name="object 16">
              <a:extLst>
                <a:ext uri="{FF2B5EF4-FFF2-40B4-BE49-F238E27FC236}">
                  <a16:creationId xmlns:a16="http://schemas.microsoft.com/office/drawing/2014/main" id="{4B94D667-9462-4717-8E78-DD93E3B2EA9D}"/>
                </a:ext>
              </a:extLst>
            </p:cNvPr>
            <p:cNvSpPr/>
            <p:nvPr/>
          </p:nvSpPr>
          <p:spPr>
            <a:xfrm>
              <a:off x="15032344" y="8201202"/>
              <a:ext cx="1226820" cy="1242060"/>
            </a:xfrm>
            <a:custGeom>
              <a:avLst/>
              <a:gdLst/>
              <a:ahLst/>
              <a:cxnLst/>
              <a:rect l="l" t="t" r="r" b="b"/>
              <a:pathLst>
                <a:path w="1226819" h="1242059">
                  <a:moveTo>
                    <a:pt x="306991" y="1241628"/>
                  </a:moveTo>
                  <a:lnTo>
                    <a:pt x="0" y="1064160"/>
                  </a:lnTo>
                  <a:lnTo>
                    <a:pt x="306614" y="532414"/>
                  </a:lnTo>
                  <a:lnTo>
                    <a:pt x="1226313" y="0"/>
                  </a:lnTo>
                  <a:lnTo>
                    <a:pt x="1226689" y="709225"/>
                  </a:lnTo>
                  <a:lnTo>
                    <a:pt x="306991" y="1241628"/>
                  </a:lnTo>
                  <a:close/>
                </a:path>
              </a:pathLst>
            </a:custGeom>
            <a:solidFill>
              <a:srgbClr val="95CFC4"/>
            </a:solidFill>
          </p:spPr>
          <p:txBody>
            <a:bodyPr wrap="square" lIns="0" tIns="0" rIns="0" bIns="0" rtlCol="0"/>
            <a:lstStyle/>
            <a:p>
              <a:endParaRPr/>
            </a:p>
          </p:txBody>
        </p:sp>
      </p:grpSp>
      <p:sp>
        <p:nvSpPr>
          <p:cNvPr id="21" name="TextBox 20">
            <a:extLst>
              <a:ext uri="{FF2B5EF4-FFF2-40B4-BE49-F238E27FC236}">
                <a16:creationId xmlns:a16="http://schemas.microsoft.com/office/drawing/2014/main" id="{C6661209-C69E-471E-908B-DEDFCB1DBEFC}"/>
              </a:ext>
            </a:extLst>
          </p:cNvPr>
          <p:cNvSpPr txBox="1"/>
          <p:nvPr/>
        </p:nvSpPr>
        <p:spPr>
          <a:xfrm>
            <a:off x="4303340" y="3551645"/>
            <a:ext cx="7972887" cy="2682466"/>
          </a:xfrm>
          <a:prstGeom prst="rect">
            <a:avLst/>
          </a:prstGeom>
          <a:noFill/>
        </p:spPr>
        <p:txBody>
          <a:bodyPr wrap="square">
            <a:spAutoFit/>
          </a:bodyPr>
          <a:lstStyle/>
          <a:p>
            <a:pPr algn="ctr">
              <a:lnSpc>
                <a:spcPct val="107000"/>
              </a:lnSpc>
              <a:spcAft>
                <a:spcPts val="800"/>
              </a:spcAft>
            </a:pPr>
            <a:r>
              <a:rPr lang="tr-TR" sz="4000" spc="-190" dirty="0">
                <a:latin typeface="Times New Roman"/>
                <a:ea typeface="+mj-ea"/>
                <a:cs typeface="Times New Roman"/>
              </a:rPr>
              <a:t>Deprem sonrası alınacak önlemlerden en önemlisi ‘halkımızı güvenli yere götürmek, ihtiyaçlarını karşılamak ve onlara destek olmakdır.’</a:t>
            </a:r>
            <a:endParaRPr lang="en-GB" sz="4000" spc="-190" dirty="0">
              <a:latin typeface="Times New Roman"/>
              <a:ea typeface="+mj-ea"/>
              <a:cs typeface="Times New Roman"/>
            </a:endParaRPr>
          </a:p>
        </p:txBody>
      </p:sp>
      <p:pic>
        <p:nvPicPr>
          <p:cNvPr id="22" name="Picture 2" descr="Turkey – Global AI Hub">
            <a:extLst>
              <a:ext uri="{FF2B5EF4-FFF2-40B4-BE49-F238E27FC236}">
                <a16:creationId xmlns:a16="http://schemas.microsoft.com/office/drawing/2014/main" id="{CE9293CA-4F5D-4ED6-A4CC-92DF495255A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254272" y="1"/>
            <a:ext cx="2033727" cy="842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914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4456175" y="0"/>
            <a:ext cx="13830299" cy="10286999"/>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1887501" y="1352763"/>
            <a:ext cx="14270355" cy="5201424"/>
          </a:xfrm>
          <a:prstGeom prst="rect">
            <a:avLst/>
          </a:prstGeom>
          <a:ln w="76200">
            <a:solidFill>
              <a:srgbClr val="37281B"/>
            </a:solidFill>
          </a:ln>
        </p:spPr>
        <p:txBody>
          <a:bodyPr vert="horz" wrap="square" lIns="0" tIns="0" rIns="0" bIns="0" rtlCol="0">
            <a:spAutoFit/>
          </a:bodyPr>
          <a:lstStyle/>
          <a:p>
            <a:pPr>
              <a:lnSpc>
                <a:spcPct val="100000"/>
              </a:lnSpc>
            </a:pPr>
            <a:endParaRPr sz="6500" dirty="0">
              <a:latin typeface="Times New Roman"/>
              <a:cs typeface="Times New Roman"/>
            </a:endParaRPr>
          </a:p>
          <a:p>
            <a:pPr>
              <a:lnSpc>
                <a:spcPct val="100000"/>
              </a:lnSpc>
            </a:pPr>
            <a:endParaRPr sz="6500" dirty="0">
              <a:latin typeface="Times New Roman"/>
              <a:cs typeface="Times New Roman"/>
            </a:endParaRPr>
          </a:p>
          <a:p>
            <a:pPr marL="5394325">
              <a:lnSpc>
                <a:spcPct val="100000"/>
              </a:lnSpc>
              <a:spcBef>
                <a:spcPts val="5"/>
              </a:spcBef>
              <a:tabLst>
                <a:tab pos="9570720" algn="l"/>
              </a:tabLst>
            </a:pPr>
            <a:r>
              <a:rPr sz="5200" i="1" spc="-30" dirty="0">
                <a:latin typeface="Times New Roman"/>
                <a:cs typeface="Times New Roman"/>
              </a:rPr>
              <a:t>~</a:t>
            </a:r>
            <a:r>
              <a:rPr sz="5200" i="1" spc="-285" dirty="0">
                <a:latin typeface="Times New Roman"/>
                <a:cs typeface="Times New Roman"/>
              </a:rPr>
              <a:t> </a:t>
            </a:r>
            <a:r>
              <a:rPr lang="tr-TR" sz="5200" i="1" spc="1180">
                <a:latin typeface="Times New Roman"/>
                <a:cs typeface="Times New Roman"/>
              </a:rPr>
              <a:t>Okuduğunuz </a:t>
            </a:r>
            <a:r>
              <a:rPr lang="tr-TR" sz="5200" i="1" spc="1180" dirty="0">
                <a:latin typeface="Times New Roman"/>
                <a:cs typeface="Times New Roman"/>
              </a:rPr>
              <a:t>İçin Teşekkür Ederim</a:t>
            </a:r>
            <a:r>
              <a:rPr sz="5200" i="1" spc="-30" dirty="0">
                <a:latin typeface="Times New Roman"/>
                <a:cs typeface="Times New Roman"/>
              </a:rPr>
              <a:t>~</a:t>
            </a:r>
            <a:endParaRPr lang="tr-TR" sz="5200" i="1" spc="-30" dirty="0">
              <a:latin typeface="Times New Roman"/>
              <a:cs typeface="Times New Roman"/>
            </a:endParaRPr>
          </a:p>
          <a:p>
            <a:pPr marL="5394325">
              <a:lnSpc>
                <a:spcPct val="100000"/>
              </a:lnSpc>
              <a:spcBef>
                <a:spcPts val="5"/>
              </a:spcBef>
              <a:tabLst>
                <a:tab pos="9570720" algn="l"/>
              </a:tabLst>
            </a:pPr>
            <a:endParaRPr lang="tr-TR" sz="5200" i="1" spc="-30" dirty="0">
              <a:latin typeface="Times New Roman"/>
              <a:cs typeface="Times New Roman"/>
            </a:endParaRPr>
          </a:p>
          <a:p>
            <a:pPr marL="5394325">
              <a:lnSpc>
                <a:spcPct val="100000"/>
              </a:lnSpc>
              <a:spcBef>
                <a:spcPts val="5"/>
              </a:spcBef>
              <a:tabLst>
                <a:tab pos="9570720" algn="l"/>
              </a:tabLst>
            </a:pPr>
            <a:endParaRPr sz="5200" dirty="0">
              <a:latin typeface="Times New Roman"/>
              <a:cs typeface="Times New Roman"/>
            </a:endParaRPr>
          </a:p>
        </p:txBody>
      </p:sp>
      <p:pic>
        <p:nvPicPr>
          <p:cNvPr id="32" name="Picture 2" descr="Turkey – Global AI Hub">
            <a:extLst>
              <a:ext uri="{FF2B5EF4-FFF2-40B4-BE49-F238E27FC236}">
                <a16:creationId xmlns:a16="http://schemas.microsoft.com/office/drawing/2014/main" id="{04BB6CC9-3C5F-4FF9-9860-8393B3F45C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254272" y="1"/>
            <a:ext cx="2033727" cy="8420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3">
            <a:extLst>
              <a:ext uri="{FF2B5EF4-FFF2-40B4-BE49-F238E27FC236}">
                <a16:creationId xmlns:a16="http://schemas.microsoft.com/office/drawing/2014/main" id="{9AE788B9-9AEE-4765-97F6-243F6B7173B3}"/>
              </a:ext>
            </a:extLst>
          </p:cNvPr>
          <p:cNvSpPr/>
          <p:nvPr/>
        </p:nvSpPr>
        <p:spPr>
          <a:xfrm>
            <a:off x="1" y="-3464"/>
            <a:ext cx="5791201" cy="10286998"/>
          </a:xfrm>
          <a:prstGeom prst="rect">
            <a:avLst/>
          </a:prstGeom>
          <a:blipFill>
            <a:blip r:embed="rId3" cstate="print"/>
            <a:stretch>
              <a:fillRect/>
            </a:stretch>
          </a:blipFill>
        </p:spPr>
        <p:txBody>
          <a:bodyPr wrap="square" lIns="0" tIns="0" rIns="0" bIns="0" rtlCol="0"/>
          <a:lstStyle/>
          <a:p>
            <a:endParaRPr/>
          </a:p>
        </p:txBody>
      </p:sp>
      <p:sp>
        <p:nvSpPr>
          <p:cNvPr id="6" name="Metin kutusu 5">
            <a:extLst>
              <a:ext uri="{FF2B5EF4-FFF2-40B4-BE49-F238E27FC236}">
                <a16:creationId xmlns:a16="http://schemas.microsoft.com/office/drawing/2014/main" id="{566F4D4F-C21A-4943-9FA8-D7CE06DB8C8E}"/>
              </a:ext>
            </a:extLst>
          </p:cNvPr>
          <p:cNvSpPr txBox="1"/>
          <p:nvPr/>
        </p:nvSpPr>
        <p:spPr>
          <a:xfrm>
            <a:off x="9702023" y="7027023"/>
            <a:ext cx="9144000" cy="707886"/>
          </a:xfrm>
          <a:prstGeom prst="rect">
            <a:avLst/>
          </a:prstGeom>
          <a:noFill/>
        </p:spPr>
        <p:txBody>
          <a:bodyPr wrap="square">
            <a:spAutoFit/>
          </a:bodyPr>
          <a:lstStyle/>
          <a:p>
            <a:pPr lvl="0"/>
            <a:r>
              <a:rPr lang="tr-TR" sz="4000" i="1" dirty="0">
                <a:solidFill>
                  <a:srgbClr val="242424"/>
                </a:solidFill>
                <a:latin typeface="Times New Roman" panose="02020603050405020304" pitchFamily="18" charset="0"/>
              </a:rPr>
              <a:t>6.Fikrin Yorumlanması</a:t>
            </a:r>
          </a:p>
        </p:txBody>
      </p:sp>
      <p:pic>
        <p:nvPicPr>
          <p:cNvPr id="1028" name="Picture 4" descr="image">
            <a:extLst>
              <a:ext uri="{FF2B5EF4-FFF2-40B4-BE49-F238E27FC236}">
                <a16:creationId xmlns:a16="http://schemas.microsoft.com/office/drawing/2014/main" id="{2D5FB25B-0F31-4641-B4F7-D532363D3C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2493" y="620056"/>
            <a:ext cx="3588382" cy="9476444"/>
          </a:xfrm>
          <a:prstGeom prst="rect">
            <a:avLst/>
          </a:prstGeom>
          <a:noFill/>
          <a:extLst>
            <a:ext uri="{909E8E84-426E-40DD-AFC4-6F175D3DCCD1}">
              <a14:hiddenFill xmlns:a14="http://schemas.microsoft.com/office/drawing/2010/main">
                <a:solidFill>
                  <a:srgbClr val="FFFFFF"/>
                </a:solidFill>
              </a14:hiddenFill>
            </a:ext>
          </a:extLst>
        </p:spPr>
      </p:pic>
      <p:sp>
        <p:nvSpPr>
          <p:cNvPr id="16" name="Metin kutusu 15">
            <a:extLst>
              <a:ext uri="{FF2B5EF4-FFF2-40B4-BE49-F238E27FC236}">
                <a16:creationId xmlns:a16="http://schemas.microsoft.com/office/drawing/2014/main" id="{5CE9AAE1-7A43-4498-ACEC-86E4A4EF1D00}"/>
              </a:ext>
            </a:extLst>
          </p:cNvPr>
          <p:cNvSpPr txBox="1"/>
          <p:nvPr/>
        </p:nvSpPr>
        <p:spPr>
          <a:xfrm>
            <a:off x="9610875" y="2077270"/>
            <a:ext cx="10588336" cy="707886"/>
          </a:xfrm>
          <a:prstGeom prst="rect">
            <a:avLst/>
          </a:prstGeom>
          <a:noFill/>
        </p:spPr>
        <p:txBody>
          <a:bodyPr wrap="square">
            <a:spAutoFit/>
          </a:bodyPr>
          <a:lstStyle/>
          <a:p>
            <a:pPr lvl="0" algn="just"/>
            <a:r>
              <a:rPr lang="tr-TR" sz="4000" i="1" dirty="0">
                <a:solidFill>
                  <a:srgbClr val="242424"/>
                </a:solidFill>
                <a:latin typeface="Times New Roman" panose="02020603050405020304" pitchFamily="18" charset="0"/>
                <a:ea typeface="Times New Roman" panose="02020603050405020304" pitchFamily="18" charset="0"/>
              </a:rPr>
              <a:t>2.</a:t>
            </a:r>
            <a:r>
              <a:rPr lang="tr-TR" sz="4000" i="1" dirty="0">
                <a:solidFill>
                  <a:srgbClr val="242424"/>
                </a:solidFill>
                <a:effectLst/>
                <a:latin typeface="Times New Roman" panose="02020603050405020304" pitchFamily="18" charset="0"/>
                <a:ea typeface="Times New Roman" panose="02020603050405020304" pitchFamily="18" charset="0"/>
              </a:rPr>
              <a:t> Amaç</a:t>
            </a:r>
            <a:endParaRPr lang="tr-TR" sz="1600" dirty="0">
              <a:effectLst/>
              <a:latin typeface="Times New Roman" panose="02020603050405020304" pitchFamily="18" charset="0"/>
              <a:ea typeface="Times New Roman" panose="02020603050405020304" pitchFamily="18" charset="0"/>
            </a:endParaRPr>
          </a:p>
        </p:txBody>
      </p:sp>
      <p:sp>
        <p:nvSpPr>
          <p:cNvPr id="18" name="Metin kutusu 17">
            <a:extLst>
              <a:ext uri="{FF2B5EF4-FFF2-40B4-BE49-F238E27FC236}">
                <a16:creationId xmlns:a16="http://schemas.microsoft.com/office/drawing/2014/main" id="{C42B13C4-7F4A-4217-9EBE-ABB7A6C7F448}"/>
              </a:ext>
            </a:extLst>
          </p:cNvPr>
          <p:cNvSpPr txBox="1"/>
          <p:nvPr/>
        </p:nvSpPr>
        <p:spPr>
          <a:xfrm>
            <a:off x="10058041" y="921362"/>
            <a:ext cx="10588336" cy="707886"/>
          </a:xfrm>
          <a:prstGeom prst="rect">
            <a:avLst/>
          </a:prstGeom>
          <a:noFill/>
        </p:spPr>
        <p:txBody>
          <a:bodyPr wrap="square">
            <a:spAutoFit/>
          </a:bodyPr>
          <a:lstStyle/>
          <a:p>
            <a:pPr lvl="0" algn="just"/>
            <a:r>
              <a:rPr lang="tr-TR" sz="4000" i="1" dirty="0">
                <a:solidFill>
                  <a:srgbClr val="242424"/>
                </a:solidFill>
                <a:latin typeface="Times New Roman" panose="02020603050405020304" pitchFamily="18" charset="0"/>
              </a:rPr>
              <a:t>1. Giriş</a:t>
            </a:r>
            <a:r>
              <a:rPr lang="tr-TR" sz="1800" i="1" dirty="0">
                <a:solidFill>
                  <a:srgbClr val="242424"/>
                </a:solidFill>
                <a:effectLst/>
                <a:latin typeface="Times New Roman" panose="02020603050405020304" pitchFamily="18" charset="0"/>
                <a:ea typeface="Times New Roman" panose="02020603050405020304" pitchFamily="18" charset="0"/>
              </a:rPr>
              <a:t> </a:t>
            </a:r>
            <a:endParaRPr lang="tr-TR" sz="4000" i="1" dirty="0">
              <a:solidFill>
                <a:srgbClr val="242424"/>
              </a:solidFill>
              <a:latin typeface="Times New Roman" panose="02020603050405020304" pitchFamily="18" charset="0"/>
            </a:endParaRPr>
          </a:p>
        </p:txBody>
      </p:sp>
      <p:sp>
        <p:nvSpPr>
          <p:cNvPr id="20" name="Metin kutusu 19">
            <a:extLst>
              <a:ext uri="{FF2B5EF4-FFF2-40B4-BE49-F238E27FC236}">
                <a16:creationId xmlns:a16="http://schemas.microsoft.com/office/drawing/2014/main" id="{93FF193A-F2A4-4D57-B396-BEE68534E7B0}"/>
              </a:ext>
            </a:extLst>
          </p:cNvPr>
          <p:cNvSpPr txBox="1"/>
          <p:nvPr/>
        </p:nvSpPr>
        <p:spPr>
          <a:xfrm>
            <a:off x="10134241" y="5788811"/>
            <a:ext cx="10671462" cy="707886"/>
          </a:xfrm>
          <a:prstGeom prst="rect">
            <a:avLst/>
          </a:prstGeom>
          <a:noFill/>
        </p:spPr>
        <p:txBody>
          <a:bodyPr wrap="square">
            <a:spAutoFit/>
          </a:bodyPr>
          <a:lstStyle/>
          <a:p>
            <a:pPr lvl="0" algn="just"/>
            <a:r>
              <a:rPr lang="tr-TR" sz="4000" i="1" dirty="0">
                <a:solidFill>
                  <a:srgbClr val="242424"/>
                </a:solidFill>
                <a:latin typeface="Times New Roman" panose="02020603050405020304" pitchFamily="18" charset="0"/>
              </a:rPr>
              <a:t>5. </a:t>
            </a:r>
            <a:r>
              <a:rPr lang="en-US" sz="4000" i="1" dirty="0">
                <a:solidFill>
                  <a:srgbClr val="242424"/>
                </a:solidFill>
                <a:latin typeface="Times New Roman" panose="02020603050405020304" pitchFamily="18" charset="0"/>
              </a:rPr>
              <a:t>Literature </a:t>
            </a:r>
            <a:r>
              <a:rPr lang="tr-TR" sz="4000" i="1" dirty="0">
                <a:solidFill>
                  <a:srgbClr val="242424"/>
                </a:solidFill>
                <a:latin typeface="Times New Roman" panose="02020603050405020304" pitchFamily="18" charset="0"/>
              </a:rPr>
              <a:t>Çalışması </a:t>
            </a:r>
          </a:p>
        </p:txBody>
      </p:sp>
      <p:sp>
        <p:nvSpPr>
          <p:cNvPr id="19" name="Dikdörtgen 18">
            <a:extLst>
              <a:ext uri="{FF2B5EF4-FFF2-40B4-BE49-F238E27FC236}">
                <a16:creationId xmlns:a16="http://schemas.microsoft.com/office/drawing/2014/main" id="{458073EF-9A96-416F-8063-BCAE68FDCD75}"/>
              </a:ext>
            </a:extLst>
          </p:cNvPr>
          <p:cNvSpPr/>
          <p:nvPr/>
        </p:nvSpPr>
        <p:spPr>
          <a:xfrm>
            <a:off x="1560140" y="4270407"/>
            <a:ext cx="2670924" cy="1200329"/>
          </a:xfrm>
          <a:prstGeom prst="rect">
            <a:avLst/>
          </a:prstGeom>
          <a:noFill/>
        </p:spPr>
        <p:txBody>
          <a:bodyPr wrap="none" lIns="91440" tIns="45720" rIns="91440" bIns="45720">
            <a:spAutoFit/>
          </a:bodyPr>
          <a:lstStyle/>
          <a:p>
            <a:pPr algn="ctr"/>
            <a:r>
              <a:rPr lang="tr-TR" sz="7200" b="1" i="1" cap="none" spc="50" dirty="0">
                <a:ln w="0"/>
                <a:solidFill>
                  <a:schemeClr val="tx2">
                    <a:lumMod val="75000"/>
                  </a:schemeClr>
                </a:solidFill>
                <a:effectLst>
                  <a:innerShdw blurRad="63500" dist="50800" dir="13500000">
                    <a:srgbClr val="000000">
                      <a:alpha val="50000"/>
                    </a:srgbClr>
                  </a:innerShdw>
                </a:effectLst>
              </a:rPr>
              <a:t>İÇERİK</a:t>
            </a:r>
            <a:endParaRPr lang="tr-TR" sz="7200" b="1" cap="none" spc="50" dirty="0">
              <a:ln w="0"/>
              <a:solidFill>
                <a:schemeClr val="tx2">
                  <a:lumMod val="75000"/>
                </a:schemeClr>
              </a:solidFill>
              <a:effectLst>
                <a:innerShdw blurRad="63500" dist="50800" dir="13500000">
                  <a:srgbClr val="000000">
                    <a:alpha val="50000"/>
                  </a:srgbClr>
                </a:innerShdw>
              </a:effectLst>
            </a:endParaRPr>
          </a:p>
        </p:txBody>
      </p:sp>
      <p:sp>
        <p:nvSpPr>
          <p:cNvPr id="25" name="object 4">
            <a:extLst>
              <a:ext uri="{FF2B5EF4-FFF2-40B4-BE49-F238E27FC236}">
                <a16:creationId xmlns:a16="http://schemas.microsoft.com/office/drawing/2014/main" id="{DDD406AD-CD8B-414A-A7BD-004954B807F3}"/>
              </a:ext>
            </a:extLst>
          </p:cNvPr>
          <p:cNvSpPr/>
          <p:nvPr/>
        </p:nvSpPr>
        <p:spPr>
          <a:xfrm rot="5400000" flipV="1">
            <a:off x="3521505" y="3933581"/>
            <a:ext cx="6603814" cy="2064423"/>
          </a:xfrm>
          <a:custGeom>
            <a:avLst/>
            <a:gdLst/>
            <a:ahLst/>
            <a:cxnLst/>
            <a:rect l="l" t="t" r="r" b="b"/>
            <a:pathLst>
              <a:path w="4601209">
                <a:moveTo>
                  <a:pt x="0" y="0"/>
                </a:moveTo>
                <a:lnTo>
                  <a:pt x="4600759" y="0"/>
                </a:lnTo>
              </a:path>
            </a:pathLst>
          </a:custGeom>
          <a:ln w="47625">
            <a:solidFill>
              <a:schemeClr val="accent1">
                <a:lumMod val="50000"/>
              </a:schemeClr>
            </a:solidFill>
          </a:ln>
        </p:spPr>
        <p:txBody>
          <a:bodyPr wrap="square" lIns="0" tIns="0" rIns="0" bIns="0" rtlCol="0"/>
          <a:lstStyle/>
          <a:p>
            <a:endParaRPr/>
          </a:p>
        </p:txBody>
      </p:sp>
      <p:sp>
        <p:nvSpPr>
          <p:cNvPr id="2" name="TextBox 1">
            <a:extLst>
              <a:ext uri="{FF2B5EF4-FFF2-40B4-BE49-F238E27FC236}">
                <a16:creationId xmlns:a16="http://schemas.microsoft.com/office/drawing/2014/main" id="{9B6DF424-CCB0-4B00-8552-E663A34231E4}"/>
              </a:ext>
            </a:extLst>
          </p:cNvPr>
          <p:cNvSpPr txBox="1"/>
          <p:nvPr/>
        </p:nvSpPr>
        <p:spPr>
          <a:xfrm>
            <a:off x="10058041" y="3373637"/>
            <a:ext cx="4648200" cy="707886"/>
          </a:xfrm>
          <a:prstGeom prst="rect">
            <a:avLst/>
          </a:prstGeom>
          <a:noFill/>
        </p:spPr>
        <p:txBody>
          <a:bodyPr wrap="square" rtlCol="0">
            <a:spAutoFit/>
          </a:bodyPr>
          <a:lstStyle/>
          <a:p>
            <a:r>
              <a:rPr lang="tr-TR" sz="4000" i="1" dirty="0">
                <a:solidFill>
                  <a:srgbClr val="242424"/>
                </a:solidFill>
                <a:latin typeface="Times New Roman" panose="02020603050405020304" pitchFamily="18" charset="0"/>
              </a:rPr>
              <a:t>3. Hedef ve Kapsam</a:t>
            </a:r>
          </a:p>
        </p:txBody>
      </p:sp>
      <p:sp>
        <p:nvSpPr>
          <p:cNvPr id="14" name="Metin kutusu 19">
            <a:extLst>
              <a:ext uri="{FF2B5EF4-FFF2-40B4-BE49-F238E27FC236}">
                <a16:creationId xmlns:a16="http://schemas.microsoft.com/office/drawing/2014/main" id="{3D9892DD-A1D4-4FF3-B6E8-A3D860C1E99A}"/>
              </a:ext>
            </a:extLst>
          </p:cNvPr>
          <p:cNvSpPr txBox="1"/>
          <p:nvPr/>
        </p:nvSpPr>
        <p:spPr>
          <a:xfrm>
            <a:off x="9702023" y="4611849"/>
            <a:ext cx="10671462" cy="707886"/>
          </a:xfrm>
          <a:prstGeom prst="rect">
            <a:avLst/>
          </a:prstGeom>
          <a:noFill/>
        </p:spPr>
        <p:txBody>
          <a:bodyPr wrap="square">
            <a:spAutoFit/>
          </a:bodyPr>
          <a:lstStyle/>
          <a:p>
            <a:pPr lvl="0" algn="just"/>
            <a:r>
              <a:rPr lang="tr-TR" sz="4000" i="1" dirty="0">
                <a:solidFill>
                  <a:srgbClr val="242424"/>
                </a:solidFill>
                <a:latin typeface="Times New Roman" panose="02020603050405020304" pitchFamily="18" charset="0"/>
              </a:rPr>
              <a:t>4. Başarı Kriteri ve Katma Değer</a:t>
            </a:r>
          </a:p>
        </p:txBody>
      </p:sp>
      <p:sp>
        <p:nvSpPr>
          <p:cNvPr id="15" name="Metin kutusu 5">
            <a:extLst>
              <a:ext uri="{FF2B5EF4-FFF2-40B4-BE49-F238E27FC236}">
                <a16:creationId xmlns:a16="http://schemas.microsoft.com/office/drawing/2014/main" id="{B1272141-77A3-4772-98DA-ABA18B9B5888}"/>
              </a:ext>
            </a:extLst>
          </p:cNvPr>
          <p:cNvSpPr txBox="1"/>
          <p:nvPr/>
        </p:nvSpPr>
        <p:spPr>
          <a:xfrm>
            <a:off x="10134241" y="8245642"/>
            <a:ext cx="9144000" cy="707886"/>
          </a:xfrm>
          <a:prstGeom prst="rect">
            <a:avLst/>
          </a:prstGeom>
          <a:noFill/>
        </p:spPr>
        <p:txBody>
          <a:bodyPr wrap="square">
            <a:spAutoFit/>
          </a:bodyPr>
          <a:lstStyle/>
          <a:p>
            <a:pPr lvl="0"/>
            <a:r>
              <a:rPr lang="tr-TR" sz="4000" i="1" dirty="0">
                <a:solidFill>
                  <a:srgbClr val="242424"/>
                </a:solidFill>
                <a:latin typeface="Times New Roman" panose="02020603050405020304" pitchFamily="18" charset="0"/>
              </a:rPr>
              <a:t>7. Sonuç</a:t>
            </a:r>
          </a:p>
        </p:txBody>
      </p:sp>
      <p:pic>
        <p:nvPicPr>
          <p:cNvPr id="23" name="Picture 2" descr="Turkey – Global AI Hub">
            <a:extLst>
              <a:ext uri="{FF2B5EF4-FFF2-40B4-BE49-F238E27FC236}">
                <a16:creationId xmlns:a16="http://schemas.microsoft.com/office/drawing/2014/main" id="{E1605147-306A-419E-86F6-D06B67D0880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254272" y="1"/>
            <a:ext cx="2033727" cy="842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458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AF740AE-A8BD-1962-78F0-C48BD4B3EA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01000" y="31172"/>
            <a:ext cx="10287000" cy="10255828"/>
          </a:xfrm>
          <a:prstGeom prst="rect">
            <a:avLst/>
          </a:prstGeom>
        </p:spPr>
      </p:pic>
      <p:sp>
        <p:nvSpPr>
          <p:cNvPr id="6" name="Dikdörtgen 5">
            <a:extLst>
              <a:ext uri="{FF2B5EF4-FFF2-40B4-BE49-F238E27FC236}">
                <a16:creationId xmlns:a16="http://schemas.microsoft.com/office/drawing/2014/main" id="{0032CB08-4E00-47EB-847F-10E9DAFCD358}"/>
              </a:ext>
            </a:extLst>
          </p:cNvPr>
          <p:cNvSpPr/>
          <p:nvPr/>
        </p:nvSpPr>
        <p:spPr>
          <a:xfrm>
            <a:off x="1905000" y="1104900"/>
            <a:ext cx="2542684" cy="923330"/>
          </a:xfrm>
          <a:prstGeom prst="rect">
            <a:avLst/>
          </a:prstGeom>
          <a:noFill/>
        </p:spPr>
        <p:txBody>
          <a:bodyPr wrap="none" lIns="91440" tIns="45720" rIns="91440" bIns="45720">
            <a:spAutoFit/>
          </a:bodyPr>
          <a:lstStyle/>
          <a:p>
            <a:pPr algn="ctr"/>
            <a:r>
              <a:rPr lang="tr-TR" sz="5400" b="1" i="1" cap="none" spc="0" dirty="0">
                <a:ln w="9525">
                  <a:solidFill>
                    <a:schemeClr val="bg1"/>
                  </a:solidFill>
                  <a:prstDash val="solid"/>
                </a:ln>
                <a:solidFill>
                  <a:srgbClr val="C00000"/>
                </a:solidFill>
                <a:effectLst>
                  <a:outerShdw blurRad="12700" dist="38100" dir="2700000" algn="tl" rotWithShape="0">
                    <a:schemeClr val="bg1">
                      <a:lumMod val="50000"/>
                    </a:schemeClr>
                  </a:outerShdw>
                </a:effectLst>
                <a:latin typeface="Trebuchet MS"/>
                <a:cs typeface="Trebuchet MS"/>
              </a:rPr>
              <a:t>~Giriş~</a:t>
            </a:r>
            <a:endParaRPr lang="tr-TR" sz="5400" b="1" cap="none" spc="0" dirty="0">
              <a:ln w="9525">
                <a:solidFill>
                  <a:schemeClr val="bg1"/>
                </a:solidFill>
                <a:prstDash val="solid"/>
              </a:ln>
              <a:solidFill>
                <a:srgbClr val="C00000"/>
              </a:solidFill>
              <a:effectLst>
                <a:outerShdw blurRad="12700" dist="38100" dir="2700000" algn="tl" rotWithShape="0">
                  <a:schemeClr val="bg1">
                    <a:lumMod val="50000"/>
                  </a:schemeClr>
                </a:outerShdw>
              </a:effectLst>
            </a:endParaRPr>
          </a:p>
        </p:txBody>
      </p:sp>
      <p:pic>
        <p:nvPicPr>
          <p:cNvPr id="5" name="Picture 2" descr="Turkey – Global AI Hub">
            <a:extLst>
              <a:ext uri="{FF2B5EF4-FFF2-40B4-BE49-F238E27FC236}">
                <a16:creationId xmlns:a16="http://schemas.microsoft.com/office/drawing/2014/main" id="{C3D5517F-C9F8-40BB-9FD2-C04C587F95F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254272" y="1"/>
            <a:ext cx="2033727" cy="842090"/>
          </a:xfrm>
          <a:prstGeom prst="rect">
            <a:avLst/>
          </a:prstGeom>
          <a:noFill/>
          <a:extLst>
            <a:ext uri="{909E8E84-426E-40DD-AFC4-6F175D3DCCD1}">
              <a14:hiddenFill xmlns:a14="http://schemas.microsoft.com/office/drawing/2010/main">
                <a:solidFill>
                  <a:srgbClr val="FFFFFF"/>
                </a:solidFill>
              </a14:hiddenFill>
            </a:ext>
          </a:extLst>
        </p:spPr>
      </p:pic>
      <p:sp>
        <p:nvSpPr>
          <p:cNvPr id="7" name="Dikdörtgen 5">
            <a:extLst>
              <a:ext uri="{FF2B5EF4-FFF2-40B4-BE49-F238E27FC236}">
                <a16:creationId xmlns:a16="http://schemas.microsoft.com/office/drawing/2014/main" id="{7545BCFB-AE85-40BF-965D-EDA8F24208F3}"/>
              </a:ext>
            </a:extLst>
          </p:cNvPr>
          <p:cNvSpPr/>
          <p:nvPr/>
        </p:nvSpPr>
        <p:spPr>
          <a:xfrm>
            <a:off x="304800" y="2688015"/>
            <a:ext cx="7407452" cy="5632311"/>
          </a:xfrm>
          <a:prstGeom prst="rect">
            <a:avLst/>
          </a:prstGeom>
          <a:noFill/>
        </p:spPr>
        <p:txBody>
          <a:bodyPr wrap="square" lIns="91440" tIns="45720" rIns="91440" bIns="45720">
            <a:spAutoFit/>
          </a:bodyPr>
          <a:lstStyle/>
          <a:p>
            <a:pPr algn="just"/>
            <a:r>
              <a:rPr lang="tr-TR" sz="3000" b="0" i="1" dirty="0">
                <a:solidFill>
                  <a:schemeClr val="tx1">
                    <a:lumMod val="95000"/>
                    <a:lumOff val="5000"/>
                  </a:schemeClr>
                </a:solidFill>
                <a:effectLst/>
                <a:latin typeface="GothamNarrow-Book"/>
              </a:rPr>
              <a:t>Deprem bölgelerine gönderilen yardımların ihtiyaç sahiplerine en hızlı ve düzenli şekilde ulaştırılması çok önemlidir. Hangi tırda hangi malzemenin olması ve bu tırın nereye gideceği iyi bir şekilde optimize edilmesi gerekmektedir. </a:t>
            </a:r>
          </a:p>
          <a:p>
            <a:pPr algn="just"/>
            <a:r>
              <a:rPr lang="tr-TR" sz="3000" b="0" i="1" dirty="0">
                <a:solidFill>
                  <a:schemeClr val="tx1">
                    <a:lumMod val="95000"/>
                    <a:lumOff val="5000"/>
                  </a:schemeClr>
                </a:solidFill>
                <a:effectLst/>
                <a:latin typeface="GothamNarrow-Book"/>
              </a:rPr>
              <a:t>Buna ek olarak, depremde oluşan karmaşıklıktan ve sinyalin çekmemesinden dolayı sevdiğimiz insanların nerede olduğunu öğrenemiyoruz ve onlara ulaşamıyoruz  bu yüzden insanların bizim nerede ve nasıl olduğumuzu bilen bir sitenin yapılmasıı gerekmektedir. </a:t>
            </a:r>
          </a:p>
        </p:txBody>
      </p:sp>
    </p:spTree>
    <p:extLst>
      <p:ext uri="{BB962C8B-B14F-4D97-AF65-F5344CB8AC3E}">
        <p14:creationId xmlns:p14="http://schemas.microsoft.com/office/powerpoint/2010/main" val="2876457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24000" y="799387"/>
            <a:ext cx="3005820" cy="2976708"/>
            <a:chOff x="2300271" y="3307931"/>
            <a:chExt cx="3005820" cy="2976708"/>
          </a:xfrm>
        </p:grpSpPr>
        <p:sp>
          <p:nvSpPr>
            <p:cNvPr id="8" name="object 8"/>
            <p:cNvSpPr/>
            <p:nvPr/>
          </p:nvSpPr>
          <p:spPr>
            <a:xfrm>
              <a:off x="2319051" y="4769529"/>
              <a:ext cx="2987040" cy="1515110"/>
            </a:xfrm>
            <a:custGeom>
              <a:avLst/>
              <a:gdLst/>
              <a:ahLst/>
              <a:cxnLst/>
              <a:rect l="l" t="t" r="r" b="b"/>
              <a:pathLst>
                <a:path w="2987040" h="1515110">
                  <a:moveTo>
                    <a:pt x="2986838" y="1514824"/>
                  </a:moveTo>
                  <a:lnTo>
                    <a:pt x="0" y="1514824"/>
                  </a:lnTo>
                  <a:lnTo>
                    <a:pt x="633567" y="0"/>
                  </a:lnTo>
                  <a:lnTo>
                    <a:pt x="2353271" y="0"/>
                  </a:lnTo>
                  <a:lnTo>
                    <a:pt x="2986838" y="1514824"/>
                  </a:lnTo>
                  <a:close/>
                </a:path>
              </a:pathLst>
            </a:custGeom>
            <a:solidFill>
              <a:srgbClr val="FFFFFF"/>
            </a:solidFill>
          </p:spPr>
          <p:txBody>
            <a:bodyPr wrap="square" lIns="0" tIns="0" rIns="0" bIns="0" rtlCol="0"/>
            <a:lstStyle/>
            <a:p>
              <a:endParaRPr/>
            </a:p>
          </p:txBody>
        </p:sp>
        <p:sp>
          <p:nvSpPr>
            <p:cNvPr id="9" name="object 9"/>
            <p:cNvSpPr/>
            <p:nvPr/>
          </p:nvSpPr>
          <p:spPr>
            <a:xfrm>
              <a:off x="2300271" y="4702391"/>
              <a:ext cx="2987040" cy="1515110"/>
            </a:xfrm>
            <a:custGeom>
              <a:avLst/>
              <a:gdLst/>
              <a:ahLst/>
              <a:cxnLst/>
              <a:rect l="l" t="t" r="r" b="b"/>
              <a:pathLst>
                <a:path w="2987040" h="1515110">
                  <a:moveTo>
                    <a:pt x="633567" y="0"/>
                  </a:moveTo>
                  <a:lnTo>
                    <a:pt x="2353271" y="0"/>
                  </a:lnTo>
                  <a:lnTo>
                    <a:pt x="2986838" y="1514824"/>
                  </a:lnTo>
                  <a:lnTo>
                    <a:pt x="0" y="1514824"/>
                  </a:lnTo>
                  <a:lnTo>
                    <a:pt x="633567" y="0"/>
                  </a:lnTo>
                  <a:close/>
                </a:path>
              </a:pathLst>
            </a:custGeom>
            <a:ln w="62213">
              <a:solidFill>
                <a:srgbClr val="040100"/>
              </a:solidFill>
            </a:ln>
          </p:spPr>
          <p:txBody>
            <a:bodyPr wrap="square" lIns="0" tIns="0" rIns="0" bIns="0" rtlCol="0"/>
            <a:lstStyle/>
            <a:p>
              <a:endParaRPr/>
            </a:p>
          </p:txBody>
        </p:sp>
        <p:sp>
          <p:nvSpPr>
            <p:cNvPr id="10" name="object 10"/>
            <p:cNvSpPr/>
            <p:nvPr/>
          </p:nvSpPr>
          <p:spPr>
            <a:xfrm>
              <a:off x="3262632" y="3375070"/>
              <a:ext cx="1157605" cy="1825625"/>
            </a:xfrm>
            <a:custGeom>
              <a:avLst/>
              <a:gdLst/>
              <a:ahLst/>
              <a:cxnLst/>
              <a:rect l="l" t="t" r="r" b="b"/>
              <a:pathLst>
                <a:path w="1157604" h="1825625">
                  <a:moveTo>
                    <a:pt x="578629" y="1825533"/>
                  </a:moveTo>
                  <a:lnTo>
                    <a:pt x="54314" y="830424"/>
                  </a:lnTo>
                  <a:lnTo>
                    <a:pt x="36175" y="790449"/>
                  </a:lnTo>
                  <a:lnTo>
                    <a:pt x="21144" y="739486"/>
                  </a:lnTo>
                  <a:lnTo>
                    <a:pt x="9751" y="684687"/>
                  </a:lnTo>
                  <a:lnTo>
                    <a:pt x="2526" y="633202"/>
                  </a:lnTo>
                  <a:lnTo>
                    <a:pt x="0" y="592182"/>
                  </a:lnTo>
                  <a:lnTo>
                    <a:pt x="1885" y="543616"/>
                  </a:lnTo>
                  <a:lnTo>
                    <a:pt x="7442" y="496131"/>
                  </a:lnTo>
                  <a:lnTo>
                    <a:pt x="16526" y="449879"/>
                  </a:lnTo>
                  <a:lnTo>
                    <a:pt x="28990" y="405013"/>
                  </a:lnTo>
                  <a:lnTo>
                    <a:pt x="44687" y="361685"/>
                  </a:lnTo>
                  <a:lnTo>
                    <a:pt x="63471" y="320047"/>
                  </a:lnTo>
                  <a:lnTo>
                    <a:pt x="85194" y="280253"/>
                  </a:lnTo>
                  <a:lnTo>
                    <a:pt x="109712" y="242454"/>
                  </a:lnTo>
                  <a:lnTo>
                    <a:pt x="136877" y="206802"/>
                  </a:lnTo>
                  <a:lnTo>
                    <a:pt x="166542" y="173452"/>
                  </a:lnTo>
                  <a:lnTo>
                    <a:pt x="198562" y="142554"/>
                  </a:lnTo>
                  <a:lnTo>
                    <a:pt x="232790" y="114261"/>
                  </a:lnTo>
                  <a:lnTo>
                    <a:pt x="269079" y="88726"/>
                  </a:lnTo>
                  <a:lnTo>
                    <a:pt x="307283" y="66101"/>
                  </a:lnTo>
                  <a:lnTo>
                    <a:pt x="347255" y="46538"/>
                  </a:lnTo>
                  <a:lnTo>
                    <a:pt x="388849" y="30191"/>
                  </a:lnTo>
                  <a:lnTo>
                    <a:pt x="431918" y="17211"/>
                  </a:lnTo>
                  <a:lnTo>
                    <a:pt x="476316" y="7751"/>
                  </a:lnTo>
                  <a:lnTo>
                    <a:pt x="521897" y="1963"/>
                  </a:lnTo>
                  <a:lnTo>
                    <a:pt x="568514" y="0"/>
                  </a:lnTo>
                  <a:lnTo>
                    <a:pt x="588901" y="0"/>
                  </a:lnTo>
                  <a:lnTo>
                    <a:pt x="635494" y="1963"/>
                  </a:lnTo>
                  <a:lnTo>
                    <a:pt x="681052" y="7751"/>
                  </a:lnTo>
                  <a:lnTo>
                    <a:pt x="725427" y="17211"/>
                  </a:lnTo>
                  <a:lnTo>
                    <a:pt x="768474" y="30191"/>
                  </a:lnTo>
                  <a:lnTo>
                    <a:pt x="810045" y="46538"/>
                  </a:lnTo>
                  <a:lnTo>
                    <a:pt x="849996" y="66101"/>
                  </a:lnTo>
                  <a:lnTo>
                    <a:pt x="888179" y="88726"/>
                  </a:lnTo>
                  <a:lnTo>
                    <a:pt x="924448" y="114261"/>
                  </a:lnTo>
                  <a:lnTo>
                    <a:pt x="958656" y="142554"/>
                  </a:lnTo>
                  <a:lnTo>
                    <a:pt x="990658" y="173452"/>
                  </a:lnTo>
                  <a:lnTo>
                    <a:pt x="1020307" y="206802"/>
                  </a:lnTo>
                  <a:lnTo>
                    <a:pt x="1047456" y="242454"/>
                  </a:lnTo>
                  <a:lnTo>
                    <a:pt x="1071959" y="280253"/>
                  </a:lnTo>
                  <a:lnTo>
                    <a:pt x="1093670" y="320047"/>
                  </a:lnTo>
                  <a:lnTo>
                    <a:pt x="1112443" y="361685"/>
                  </a:lnTo>
                  <a:lnTo>
                    <a:pt x="1128131" y="405013"/>
                  </a:lnTo>
                  <a:lnTo>
                    <a:pt x="1140587" y="449879"/>
                  </a:lnTo>
                  <a:lnTo>
                    <a:pt x="1149665" y="496131"/>
                  </a:lnTo>
                  <a:lnTo>
                    <a:pt x="1155220" y="543616"/>
                  </a:lnTo>
                  <a:lnTo>
                    <a:pt x="1157104" y="592182"/>
                  </a:lnTo>
                  <a:lnTo>
                    <a:pt x="1154594" y="633202"/>
                  </a:lnTo>
                  <a:lnTo>
                    <a:pt x="1147407" y="684687"/>
                  </a:lnTo>
                  <a:lnTo>
                    <a:pt x="1136060" y="739486"/>
                  </a:lnTo>
                  <a:lnTo>
                    <a:pt x="1121067" y="790449"/>
                  </a:lnTo>
                  <a:lnTo>
                    <a:pt x="1102945" y="830424"/>
                  </a:lnTo>
                  <a:lnTo>
                    <a:pt x="578629" y="1825533"/>
                  </a:lnTo>
                  <a:close/>
                </a:path>
              </a:pathLst>
            </a:custGeom>
            <a:solidFill>
              <a:srgbClr val="FFFFFF"/>
            </a:solidFill>
          </p:spPr>
          <p:txBody>
            <a:bodyPr wrap="square" lIns="0" tIns="0" rIns="0" bIns="0" rtlCol="0"/>
            <a:lstStyle/>
            <a:p>
              <a:endParaRPr/>
            </a:p>
          </p:txBody>
        </p:sp>
        <p:sp>
          <p:nvSpPr>
            <p:cNvPr id="11" name="object 11"/>
            <p:cNvSpPr/>
            <p:nvPr/>
          </p:nvSpPr>
          <p:spPr>
            <a:xfrm>
              <a:off x="3243852" y="3307931"/>
              <a:ext cx="1157605" cy="1825625"/>
            </a:xfrm>
            <a:custGeom>
              <a:avLst/>
              <a:gdLst/>
              <a:ahLst/>
              <a:cxnLst/>
              <a:rect l="l" t="t" r="r" b="b"/>
              <a:pathLst>
                <a:path w="1157604" h="1825625">
                  <a:moveTo>
                    <a:pt x="588901" y="0"/>
                  </a:moveTo>
                  <a:lnTo>
                    <a:pt x="585477" y="0"/>
                  </a:lnTo>
                  <a:lnTo>
                    <a:pt x="582053" y="155"/>
                  </a:lnTo>
                  <a:lnTo>
                    <a:pt x="578629" y="155"/>
                  </a:lnTo>
                  <a:lnTo>
                    <a:pt x="575206" y="155"/>
                  </a:lnTo>
                  <a:lnTo>
                    <a:pt x="571937" y="0"/>
                  </a:lnTo>
                  <a:lnTo>
                    <a:pt x="568514" y="0"/>
                  </a:lnTo>
                  <a:lnTo>
                    <a:pt x="521897" y="1963"/>
                  </a:lnTo>
                  <a:lnTo>
                    <a:pt x="476316" y="7751"/>
                  </a:lnTo>
                  <a:lnTo>
                    <a:pt x="431918" y="17211"/>
                  </a:lnTo>
                  <a:lnTo>
                    <a:pt x="388849" y="30191"/>
                  </a:lnTo>
                  <a:lnTo>
                    <a:pt x="347255" y="46538"/>
                  </a:lnTo>
                  <a:lnTo>
                    <a:pt x="307283" y="66101"/>
                  </a:lnTo>
                  <a:lnTo>
                    <a:pt x="269079" y="88726"/>
                  </a:lnTo>
                  <a:lnTo>
                    <a:pt x="232790" y="114261"/>
                  </a:lnTo>
                  <a:lnTo>
                    <a:pt x="198562" y="142554"/>
                  </a:lnTo>
                  <a:lnTo>
                    <a:pt x="166542" y="173452"/>
                  </a:lnTo>
                  <a:lnTo>
                    <a:pt x="136877" y="206802"/>
                  </a:lnTo>
                  <a:lnTo>
                    <a:pt x="109712" y="242454"/>
                  </a:lnTo>
                  <a:lnTo>
                    <a:pt x="85194" y="280253"/>
                  </a:lnTo>
                  <a:lnTo>
                    <a:pt x="63471" y="320047"/>
                  </a:lnTo>
                  <a:lnTo>
                    <a:pt x="44687" y="361685"/>
                  </a:lnTo>
                  <a:lnTo>
                    <a:pt x="28990" y="405013"/>
                  </a:lnTo>
                  <a:lnTo>
                    <a:pt x="16526" y="449879"/>
                  </a:lnTo>
                  <a:lnTo>
                    <a:pt x="7442" y="496131"/>
                  </a:lnTo>
                  <a:lnTo>
                    <a:pt x="1885" y="543616"/>
                  </a:lnTo>
                  <a:lnTo>
                    <a:pt x="0" y="592182"/>
                  </a:lnTo>
                  <a:lnTo>
                    <a:pt x="2526" y="633202"/>
                  </a:lnTo>
                  <a:lnTo>
                    <a:pt x="9751" y="684687"/>
                  </a:lnTo>
                  <a:lnTo>
                    <a:pt x="21144" y="739486"/>
                  </a:lnTo>
                  <a:lnTo>
                    <a:pt x="36175" y="790449"/>
                  </a:lnTo>
                  <a:lnTo>
                    <a:pt x="54314" y="830424"/>
                  </a:lnTo>
                  <a:lnTo>
                    <a:pt x="578629" y="1825533"/>
                  </a:lnTo>
                  <a:lnTo>
                    <a:pt x="1102945" y="830424"/>
                  </a:lnTo>
                  <a:lnTo>
                    <a:pt x="1121067" y="790449"/>
                  </a:lnTo>
                  <a:lnTo>
                    <a:pt x="1136060" y="739486"/>
                  </a:lnTo>
                  <a:lnTo>
                    <a:pt x="1147407" y="684687"/>
                  </a:lnTo>
                  <a:lnTo>
                    <a:pt x="1154594" y="633202"/>
                  </a:lnTo>
                  <a:lnTo>
                    <a:pt x="1157104" y="592182"/>
                  </a:lnTo>
                  <a:lnTo>
                    <a:pt x="1155220" y="543616"/>
                  </a:lnTo>
                  <a:lnTo>
                    <a:pt x="1149665" y="496131"/>
                  </a:lnTo>
                  <a:lnTo>
                    <a:pt x="1140587" y="449879"/>
                  </a:lnTo>
                  <a:lnTo>
                    <a:pt x="1128131" y="405013"/>
                  </a:lnTo>
                  <a:lnTo>
                    <a:pt x="1112443" y="361685"/>
                  </a:lnTo>
                  <a:lnTo>
                    <a:pt x="1093670" y="320047"/>
                  </a:lnTo>
                  <a:lnTo>
                    <a:pt x="1071959" y="280253"/>
                  </a:lnTo>
                  <a:lnTo>
                    <a:pt x="1047456" y="242454"/>
                  </a:lnTo>
                  <a:lnTo>
                    <a:pt x="1020307" y="206802"/>
                  </a:lnTo>
                  <a:lnTo>
                    <a:pt x="990658" y="173452"/>
                  </a:lnTo>
                  <a:lnTo>
                    <a:pt x="958656" y="142554"/>
                  </a:lnTo>
                  <a:lnTo>
                    <a:pt x="924448" y="114261"/>
                  </a:lnTo>
                  <a:lnTo>
                    <a:pt x="888179" y="88726"/>
                  </a:lnTo>
                  <a:lnTo>
                    <a:pt x="849996" y="66101"/>
                  </a:lnTo>
                  <a:lnTo>
                    <a:pt x="810045" y="46538"/>
                  </a:lnTo>
                  <a:lnTo>
                    <a:pt x="768474" y="30191"/>
                  </a:lnTo>
                  <a:lnTo>
                    <a:pt x="725427" y="17211"/>
                  </a:lnTo>
                  <a:lnTo>
                    <a:pt x="681052" y="7751"/>
                  </a:lnTo>
                  <a:lnTo>
                    <a:pt x="635494" y="1963"/>
                  </a:lnTo>
                  <a:lnTo>
                    <a:pt x="588901" y="0"/>
                  </a:lnTo>
                  <a:close/>
                </a:path>
              </a:pathLst>
            </a:custGeom>
            <a:ln w="62238">
              <a:solidFill>
                <a:srgbClr val="040100"/>
              </a:solidFill>
            </a:ln>
          </p:spPr>
          <p:txBody>
            <a:bodyPr wrap="square" lIns="0" tIns="0" rIns="0" bIns="0" rtlCol="0"/>
            <a:lstStyle/>
            <a:p>
              <a:endParaRPr/>
            </a:p>
          </p:txBody>
        </p:sp>
        <p:sp>
          <p:nvSpPr>
            <p:cNvPr id="12" name="object 12"/>
            <p:cNvSpPr/>
            <p:nvPr/>
          </p:nvSpPr>
          <p:spPr>
            <a:xfrm>
              <a:off x="3527357" y="3587497"/>
              <a:ext cx="628015" cy="627380"/>
            </a:xfrm>
            <a:custGeom>
              <a:avLst/>
              <a:gdLst/>
              <a:ahLst/>
              <a:cxnLst/>
              <a:rect l="l" t="t" r="r" b="b"/>
              <a:pathLst>
                <a:path w="628014" h="627380">
                  <a:moveTo>
                    <a:pt x="313904" y="627328"/>
                  </a:moveTo>
                  <a:lnTo>
                    <a:pt x="267516" y="623927"/>
                  </a:lnTo>
                  <a:lnTo>
                    <a:pt x="223242" y="614048"/>
                  </a:lnTo>
                  <a:lnTo>
                    <a:pt x="181567" y="598176"/>
                  </a:lnTo>
                  <a:lnTo>
                    <a:pt x="142977" y="576796"/>
                  </a:lnTo>
                  <a:lnTo>
                    <a:pt x="107957" y="550393"/>
                  </a:lnTo>
                  <a:lnTo>
                    <a:pt x="76993" y="519453"/>
                  </a:lnTo>
                  <a:lnTo>
                    <a:pt x="50570" y="484460"/>
                  </a:lnTo>
                  <a:lnTo>
                    <a:pt x="29174" y="445899"/>
                  </a:lnTo>
                  <a:lnTo>
                    <a:pt x="13289" y="404256"/>
                  </a:lnTo>
                  <a:lnTo>
                    <a:pt x="3403" y="360016"/>
                  </a:lnTo>
                  <a:lnTo>
                    <a:pt x="0" y="313664"/>
                  </a:lnTo>
                  <a:lnTo>
                    <a:pt x="3403" y="267311"/>
                  </a:lnTo>
                  <a:lnTo>
                    <a:pt x="13289" y="223071"/>
                  </a:lnTo>
                  <a:lnTo>
                    <a:pt x="29174" y="181428"/>
                  </a:lnTo>
                  <a:lnTo>
                    <a:pt x="50570" y="142867"/>
                  </a:lnTo>
                  <a:lnTo>
                    <a:pt x="76993" y="107874"/>
                  </a:lnTo>
                  <a:lnTo>
                    <a:pt x="107957" y="76934"/>
                  </a:lnTo>
                  <a:lnTo>
                    <a:pt x="142977" y="50531"/>
                  </a:lnTo>
                  <a:lnTo>
                    <a:pt x="181567" y="29151"/>
                  </a:lnTo>
                  <a:lnTo>
                    <a:pt x="223242" y="13279"/>
                  </a:lnTo>
                  <a:lnTo>
                    <a:pt x="267516" y="3400"/>
                  </a:lnTo>
                  <a:lnTo>
                    <a:pt x="313904" y="0"/>
                  </a:lnTo>
                  <a:lnTo>
                    <a:pt x="360292" y="3400"/>
                  </a:lnTo>
                  <a:lnTo>
                    <a:pt x="404566" y="13279"/>
                  </a:lnTo>
                  <a:lnTo>
                    <a:pt x="446241" y="29151"/>
                  </a:lnTo>
                  <a:lnTo>
                    <a:pt x="484831" y="50531"/>
                  </a:lnTo>
                  <a:lnTo>
                    <a:pt x="519851" y="76934"/>
                  </a:lnTo>
                  <a:lnTo>
                    <a:pt x="550815" y="107874"/>
                  </a:lnTo>
                  <a:lnTo>
                    <a:pt x="577238" y="142867"/>
                  </a:lnTo>
                  <a:lnTo>
                    <a:pt x="598634" y="181428"/>
                  </a:lnTo>
                  <a:lnTo>
                    <a:pt x="614518" y="223071"/>
                  </a:lnTo>
                  <a:lnTo>
                    <a:pt x="624405" y="267311"/>
                  </a:lnTo>
                  <a:lnTo>
                    <a:pt x="627808" y="313664"/>
                  </a:lnTo>
                  <a:lnTo>
                    <a:pt x="624405" y="360016"/>
                  </a:lnTo>
                  <a:lnTo>
                    <a:pt x="614518" y="404256"/>
                  </a:lnTo>
                  <a:lnTo>
                    <a:pt x="598634" y="445899"/>
                  </a:lnTo>
                  <a:lnTo>
                    <a:pt x="577238" y="484460"/>
                  </a:lnTo>
                  <a:lnTo>
                    <a:pt x="550815" y="519453"/>
                  </a:lnTo>
                  <a:lnTo>
                    <a:pt x="519851" y="550393"/>
                  </a:lnTo>
                  <a:lnTo>
                    <a:pt x="484831" y="576796"/>
                  </a:lnTo>
                  <a:lnTo>
                    <a:pt x="446241" y="598176"/>
                  </a:lnTo>
                  <a:lnTo>
                    <a:pt x="404566" y="614048"/>
                  </a:lnTo>
                  <a:lnTo>
                    <a:pt x="360292" y="623927"/>
                  </a:lnTo>
                  <a:lnTo>
                    <a:pt x="313904" y="627328"/>
                  </a:lnTo>
                  <a:close/>
                </a:path>
              </a:pathLst>
            </a:custGeom>
            <a:solidFill>
              <a:srgbClr val="FFFFFF"/>
            </a:solidFill>
          </p:spPr>
          <p:txBody>
            <a:bodyPr wrap="square" lIns="0" tIns="0" rIns="0" bIns="0" rtlCol="0"/>
            <a:lstStyle/>
            <a:p>
              <a:endParaRPr/>
            </a:p>
          </p:txBody>
        </p:sp>
        <p:sp>
          <p:nvSpPr>
            <p:cNvPr id="13" name="object 13"/>
            <p:cNvSpPr/>
            <p:nvPr/>
          </p:nvSpPr>
          <p:spPr>
            <a:xfrm>
              <a:off x="3508577" y="3520358"/>
              <a:ext cx="628015" cy="627380"/>
            </a:xfrm>
            <a:custGeom>
              <a:avLst/>
              <a:gdLst/>
              <a:ahLst/>
              <a:cxnLst/>
              <a:rect l="l" t="t" r="r" b="b"/>
              <a:pathLst>
                <a:path w="628014" h="627380">
                  <a:moveTo>
                    <a:pt x="627808" y="313664"/>
                  </a:moveTo>
                  <a:lnTo>
                    <a:pt x="624405" y="360016"/>
                  </a:lnTo>
                  <a:lnTo>
                    <a:pt x="614518" y="404256"/>
                  </a:lnTo>
                  <a:lnTo>
                    <a:pt x="598634" y="445899"/>
                  </a:lnTo>
                  <a:lnTo>
                    <a:pt x="577238" y="484460"/>
                  </a:lnTo>
                  <a:lnTo>
                    <a:pt x="550815" y="519453"/>
                  </a:lnTo>
                  <a:lnTo>
                    <a:pt x="519851" y="550393"/>
                  </a:lnTo>
                  <a:lnTo>
                    <a:pt x="484831" y="576796"/>
                  </a:lnTo>
                  <a:lnTo>
                    <a:pt x="446241" y="598176"/>
                  </a:lnTo>
                  <a:lnTo>
                    <a:pt x="404566" y="614048"/>
                  </a:lnTo>
                  <a:lnTo>
                    <a:pt x="360292" y="623927"/>
                  </a:lnTo>
                  <a:lnTo>
                    <a:pt x="313904" y="627328"/>
                  </a:lnTo>
                  <a:lnTo>
                    <a:pt x="267516" y="623927"/>
                  </a:lnTo>
                  <a:lnTo>
                    <a:pt x="223242" y="614048"/>
                  </a:lnTo>
                  <a:lnTo>
                    <a:pt x="181567" y="598176"/>
                  </a:lnTo>
                  <a:lnTo>
                    <a:pt x="142977" y="576796"/>
                  </a:lnTo>
                  <a:lnTo>
                    <a:pt x="107957" y="550393"/>
                  </a:lnTo>
                  <a:lnTo>
                    <a:pt x="76993" y="519453"/>
                  </a:lnTo>
                  <a:lnTo>
                    <a:pt x="50570" y="484460"/>
                  </a:lnTo>
                  <a:lnTo>
                    <a:pt x="29174" y="445899"/>
                  </a:lnTo>
                  <a:lnTo>
                    <a:pt x="13289" y="404256"/>
                  </a:lnTo>
                  <a:lnTo>
                    <a:pt x="3403" y="360016"/>
                  </a:lnTo>
                  <a:lnTo>
                    <a:pt x="0" y="313664"/>
                  </a:lnTo>
                  <a:lnTo>
                    <a:pt x="3403" y="267311"/>
                  </a:lnTo>
                  <a:lnTo>
                    <a:pt x="13289" y="223071"/>
                  </a:lnTo>
                  <a:lnTo>
                    <a:pt x="29174" y="181428"/>
                  </a:lnTo>
                  <a:lnTo>
                    <a:pt x="50570" y="142867"/>
                  </a:lnTo>
                  <a:lnTo>
                    <a:pt x="76993" y="107874"/>
                  </a:lnTo>
                  <a:lnTo>
                    <a:pt x="107957" y="76934"/>
                  </a:lnTo>
                  <a:lnTo>
                    <a:pt x="142977" y="50531"/>
                  </a:lnTo>
                  <a:lnTo>
                    <a:pt x="181567" y="29151"/>
                  </a:lnTo>
                  <a:lnTo>
                    <a:pt x="223242" y="13279"/>
                  </a:lnTo>
                  <a:lnTo>
                    <a:pt x="267516" y="3400"/>
                  </a:lnTo>
                  <a:lnTo>
                    <a:pt x="313904" y="0"/>
                  </a:lnTo>
                  <a:lnTo>
                    <a:pt x="360292" y="3400"/>
                  </a:lnTo>
                  <a:lnTo>
                    <a:pt x="404566" y="13279"/>
                  </a:lnTo>
                  <a:lnTo>
                    <a:pt x="446241" y="29151"/>
                  </a:lnTo>
                  <a:lnTo>
                    <a:pt x="484831" y="50531"/>
                  </a:lnTo>
                  <a:lnTo>
                    <a:pt x="519851" y="76934"/>
                  </a:lnTo>
                  <a:lnTo>
                    <a:pt x="550815" y="107874"/>
                  </a:lnTo>
                  <a:lnTo>
                    <a:pt x="577238" y="142867"/>
                  </a:lnTo>
                  <a:lnTo>
                    <a:pt x="598634" y="181428"/>
                  </a:lnTo>
                  <a:lnTo>
                    <a:pt x="614518" y="223071"/>
                  </a:lnTo>
                  <a:lnTo>
                    <a:pt x="624405" y="267311"/>
                  </a:lnTo>
                  <a:lnTo>
                    <a:pt x="627808" y="313664"/>
                  </a:lnTo>
                  <a:close/>
                </a:path>
              </a:pathLst>
            </a:custGeom>
            <a:ln w="62227">
              <a:solidFill>
                <a:srgbClr val="040100"/>
              </a:solidFill>
            </a:ln>
          </p:spPr>
          <p:txBody>
            <a:bodyPr wrap="square" lIns="0" tIns="0" rIns="0" bIns="0" rtlCol="0"/>
            <a:lstStyle/>
            <a:p>
              <a:endParaRPr/>
            </a:p>
          </p:txBody>
        </p:sp>
        <p:sp>
          <p:nvSpPr>
            <p:cNvPr id="14" name="object 14"/>
            <p:cNvSpPr/>
            <p:nvPr/>
          </p:nvSpPr>
          <p:spPr>
            <a:xfrm>
              <a:off x="2640442" y="4521490"/>
              <a:ext cx="788035" cy="1242695"/>
            </a:xfrm>
            <a:custGeom>
              <a:avLst/>
              <a:gdLst/>
              <a:ahLst/>
              <a:cxnLst/>
              <a:rect l="l" t="t" r="r" b="b"/>
              <a:pathLst>
                <a:path w="788035" h="1242695">
                  <a:moveTo>
                    <a:pt x="393742" y="1242370"/>
                  </a:moveTo>
                  <a:lnTo>
                    <a:pt x="36884" y="565123"/>
                  </a:lnTo>
                  <a:lnTo>
                    <a:pt x="21797" y="529786"/>
                  </a:lnTo>
                  <a:lnTo>
                    <a:pt x="10154" y="484666"/>
                  </a:lnTo>
                  <a:lnTo>
                    <a:pt x="2655" y="439226"/>
                  </a:lnTo>
                  <a:lnTo>
                    <a:pt x="0" y="402926"/>
                  </a:lnTo>
                  <a:lnTo>
                    <a:pt x="2602" y="355936"/>
                  </a:lnTo>
                  <a:lnTo>
                    <a:pt x="10217" y="310537"/>
                  </a:lnTo>
                  <a:lnTo>
                    <a:pt x="22555" y="267034"/>
                  </a:lnTo>
                  <a:lnTo>
                    <a:pt x="39323" y="225727"/>
                  </a:lnTo>
                  <a:lnTo>
                    <a:pt x="60234" y="186920"/>
                  </a:lnTo>
                  <a:lnTo>
                    <a:pt x="84995" y="150914"/>
                  </a:lnTo>
                  <a:lnTo>
                    <a:pt x="113317" y="118012"/>
                  </a:lnTo>
                  <a:lnTo>
                    <a:pt x="144910" y="88517"/>
                  </a:lnTo>
                  <a:lnTo>
                    <a:pt x="179483" y="62729"/>
                  </a:lnTo>
                  <a:lnTo>
                    <a:pt x="216746" y="40953"/>
                  </a:lnTo>
                  <a:lnTo>
                    <a:pt x="256409" y="23489"/>
                  </a:lnTo>
                  <a:lnTo>
                    <a:pt x="298182" y="10641"/>
                  </a:lnTo>
                  <a:lnTo>
                    <a:pt x="341773" y="2710"/>
                  </a:lnTo>
                  <a:lnTo>
                    <a:pt x="386894" y="0"/>
                  </a:lnTo>
                  <a:lnTo>
                    <a:pt x="400589" y="0"/>
                  </a:lnTo>
                  <a:lnTo>
                    <a:pt x="445710" y="2710"/>
                  </a:lnTo>
                  <a:lnTo>
                    <a:pt x="489302" y="10641"/>
                  </a:lnTo>
                  <a:lnTo>
                    <a:pt x="531074" y="23489"/>
                  </a:lnTo>
                  <a:lnTo>
                    <a:pt x="570737" y="40953"/>
                  </a:lnTo>
                  <a:lnTo>
                    <a:pt x="608000" y="62729"/>
                  </a:lnTo>
                  <a:lnTo>
                    <a:pt x="642574" y="88517"/>
                  </a:lnTo>
                  <a:lnTo>
                    <a:pt x="674166" y="118012"/>
                  </a:lnTo>
                  <a:lnTo>
                    <a:pt x="702489" y="150914"/>
                  </a:lnTo>
                  <a:lnTo>
                    <a:pt x="727250" y="186920"/>
                  </a:lnTo>
                  <a:lnTo>
                    <a:pt x="748160" y="225727"/>
                  </a:lnTo>
                  <a:lnTo>
                    <a:pt x="764929" y="267034"/>
                  </a:lnTo>
                  <a:lnTo>
                    <a:pt x="777266" y="310537"/>
                  </a:lnTo>
                  <a:lnTo>
                    <a:pt x="784881" y="355936"/>
                  </a:lnTo>
                  <a:lnTo>
                    <a:pt x="787484" y="402926"/>
                  </a:lnTo>
                  <a:lnTo>
                    <a:pt x="784829" y="439226"/>
                  </a:lnTo>
                  <a:lnTo>
                    <a:pt x="777329" y="484666"/>
                  </a:lnTo>
                  <a:lnTo>
                    <a:pt x="765686" y="529786"/>
                  </a:lnTo>
                  <a:lnTo>
                    <a:pt x="750600" y="565123"/>
                  </a:lnTo>
                  <a:lnTo>
                    <a:pt x="393742" y="1242370"/>
                  </a:lnTo>
                  <a:close/>
                </a:path>
              </a:pathLst>
            </a:custGeom>
            <a:solidFill>
              <a:srgbClr val="FFFFFF"/>
            </a:solidFill>
          </p:spPr>
          <p:txBody>
            <a:bodyPr wrap="square" lIns="0" tIns="0" rIns="0" bIns="0" rtlCol="0"/>
            <a:lstStyle/>
            <a:p>
              <a:endParaRPr/>
            </a:p>
          </p:txBody>
        </p:sp>
        <p:sp>
          <p:nvSpPr>
            <p:cNvPr id="15" name="object 15"/>
            <p:cNvSpPr/>
            <p:nvPr/>
          </p:nvSpPr>
          <p:spPr>
            <a:xfrm>
              <a:off x="2636586" y="4454352"/>
              <a:ext cx="788035" cy="1242695"/>
            </a:xfrm>
            <a:custGeom>
              <a:avLst/>
              <a:gdLst/>
              <a:ahLst/>
              <a:cxnLst/>
              <a:rect l="l" t="t" r="r" b="b"/>
              <a:pathLst>
                <a:path w="788035" h="1242695">
                  <a:moveTo>
                    <a:pt x="400589" y="0"/>
                  </a:moveTo>
                  <a:lnTo>
                    <a:pt x="398255" y="0"/>
                  </a:lnTo>
                  <a:lnTo>
                    <a:pt x="396076" y="155"/>
                  </a:lnTo>
                  <a:lnTo>
                    <a:pt x="393742" y="155"/>
                  </a:lnTo>
                  <a:lnTo>
                    <a:pt x="391407" y="155"/>
                  </a:lnTo>
                  <a:lnTo>
                    <a:pt x="389073" y="0"/>
                  </a:lnTo>
                  <a:lnTo>
                    <a:pt x="386894" y="0"/>
                  </a:lnTo>
                  <a:lnTo>
                    <a:pt x="341773" y="2710"/>
                  </a:lnTo>
                  <a:lnTo>
                    <a:pt x="298182" y="10641"/>
                  </a:lnTo>
                  <a:lnTo>
                    <a:pt x="256409" y="23489"/>
                  </a:lnTo>
                  <a:lnTo>
                    <a:pt x="216746" y="40953"/>
                  </a:lnTo>
                  <a:lnTo>
                    <a:pt x="179483" y="62729"/>
                  </a:lnTo>
                  <a:lnTo>
                    <a:pt x="144910" y="88517"/>
                  </a:lnTo>
                  <a:lnTo>
                    <a:pt x="113317" y="118012"/>
                  </a:lnTo>
                  <a:lnTo>
                    <a:pt x="84995" y="150914"/>
                  </a:lnTo>
                  <a:lnTo>
                    <a:pt x="60234" y="186920"/>
                  </a:lnTo>
                  <a:lnTo>
                    <a:pt x="39323" y="225727"/>
                  </a:lnTo>
                  <a:lnTo>
                    <a:pt x="22555" y="267034"/>
                  </a:lnTo>
                  <a:lnTo>
                    <a:pt x="10217" y="310537"/>
                  </a:lnTo>
                  <a:lnTo>
                    <a:pt x="2602" y="355936"/>
                  </a:lnTo>
                  <a:lnTo>
                    <a:pt x="0" y="402926"/>
                  </a:lnTo>
                  <a:lnTo>
                    <a:pt x="2655" y="439226"/>
                  </a:lnTo>
                  <a:lnTo>
                    <a:pt x="10154" y="484666"/>
                  </a:lnTo>
                  <a:lnTo>
                    <a:pt x="21797" y="529786"/>
                  </a:lnTo>
                  <a:lnTo>
                    <a:pt x="36884" y="565123"/>
                  </a:lnTo>
                  <a:lnTo>
                    <a:pt x="393742" y="1242370"/>
                  </a:lnTo>
                  <a:lnTo>
                    <a:pt x="750600" y="565123"/>
                  </a:lnTo>
                  <a:lnTo>
                    <a:pt x="765686" y="529786"/>
                  </a:lnTo>
                  <a:lnTo>
                    <a:pt x="777329" y="484666"/>
                  </a:lnTo>
                  <a:lnTo>
                    <a:pt x="784829" y="439226"/>
                  </a:lnTo>
                  <a:lnTo>
                    <a:pt x="787484" y="402926"/>
                  </a:lnTo>
                  <a:lnTo>
                    <a:pt x="784881" y="355936"/>
                  </a:lnTo>
                  <a:lnTo>
                    <a:pt x="777266" y="310537"/>
                  </a:lnTo>
                  <a:lnTo>
                    <a:pt x="764929" y="267034"/>
                  </a:lnTo>
                  <a:lnTo>
                    <a:pt x="748160" y="225727"/>
                  </a:lnTo>
                  <a:lnTo>
                    <a:pt x="727250" y="186920"/>
                  </a:lnTo>
                  <a:lnTo>
                    <a:pt x="702489" y="150914"/>
                  </a:lnTo>
                  <a:lnTo>
                    <a:pt x="674166" y="118012"/>
                  </a:lnTo>
                  <a:lnTo>
                    <a:pt x="642574" y="88517"/>
                  </a:lnTo>
                  <a:lnTo>
                    <a:pt x="608000" y="62729"/>
                  </a:lnTo>
                  <a:lnTo>
                    <a:pt x="570737" y="40953"/>
                  </a:lnTo>
                  <a:lnTo>
                    <a:pt x="531074" y="23489"/>
                  </a:lnTo>
                  <a:lnTo>
                    <a:pt x="489302" y="10641"/>
                  </a:lnTo>
                  <a:lnTo>
                    <a:pt x="445710" y="2710"/>
                  </a:lnTo>
                  <a:lnTo>
                    <a:pt x="400589" y="0"/>
                  </a:lnTo>
                  <a:close/>
                </a:path>
              </a:pathLst>
            </a:custGeom>
            <a:ln w="62238">
              <a:solidFill>
                <a:srgbClr val="040100"/>
              </a:solidFill>
            </a:ln>
          </p:spPr>
          <p:txBody>
            <a:bodyPr wrap="square" lIns="0" tIns="0" rIns="0" bIns="0" rtlCol="0"/>
            <a:lstStyle/>
            <a:p>
              <a:endParaRPr/>
            </a:p>
          </p:txBody>
        </p:sp>
        <p:sp>
          <p:nvSpPr>
            <p:cNvPr id="16" name="object 16"/>
            <p:cNvSpPr/>
            <p:nvPr/>
          </p:nvSpPr>
          <p:spPr>
            <a:xfrm>
              <a:off x="2835429" y="4666115"/>
              <a:ext cx="427355" cy="427355"/>
            </a:xfrm>
            <a:custGeom>
              <a:avLst/>
              <a:gdLst/>
              <a:ahLst/>
              <a:cxnLst/>
              <a:rect l="l" t="t" r="r" b="b"/>
              <a:pathLst>
                <a:path w="427354" h="427355">
                  <a:moveTo>
                    <a:pt x="213679" y="426875"/>
                  </a:moveTo>
                  <a:lnTo>
                    <a:pt x="164698" y="421242"/>
                  </a:lnTo>
                  <a:lnTo>
                    <a:pt x="119727" y="405192"/>
                  </a:lnTo>
                  <a:lnTo>
                    <a:pt x="80052" y="380003"/>
                  </a:lnTo>
                  <a:lnTo>
                    <a:pt x="46956" y="346949"/>
                  </a:lnTo>
                  <a:lnTo>
                    <a:pt x="21726" y="307307"/>
                  </a:lnTo>
                  <a:lnTo>
                    <a:pt x="5645" y="262352"/>
                  </a:lnTo>
                  <a:lnTo>
                    <a:pt x="0" y="213359"/>
                  </a:lnTo>
                  <a:lnTo>
                    <a:pt x="5645" y="164474"/>
                  </a:lnTo>
                  <a:lnTo>
                    <a:pt x="21726" y="119579"/>
                  </a:lnTo>
                  <a:lnTo>
                    <a:pt x="46956" y="79962"/>
                  </a:lnTo>
                  <a:lnTo>
                    <a:pt x="80052" y="46908"/>
                  </a:lnTo>
                  <a:lnTo>
                    <a:pt x="119727" y="21706"/>
                  </a:lnTo>
                  <a:lnTo>
                    <a:pt x="164698" y="5640"/>
                  </a:lnTo>
                  <a:lnTo>
                    <a:pt x="213679" y="0"/>
                  </a:lnTo>
                  <a:lnTo>
                    <a:pt x="262651" y="5640"/>
                  </a:lnTo>
                  <a:lnTo>
                    <a:pt x="307599" y="21706"/>
                  </a:lnTo>
                  <a:lnTo>
                    <a:pt x="347244" y="46908"/>
                  </a:lnTo>
                  <a:lnTo>
                    <a:pt x="380306" y="79962"/>
                  </a:lnTo>
                  <a:lnTo>
                    <a:pt x="405507" y="119579"/>
                  </a:lnTo>
                  <a:lnTo>
                    <a:pt x="421565" y="164474"/>
                  </a:lnTo>
                  <a:lnTo>
                    <a:pt x="427202" y="213359"/>
                  </a:lnTo>
                  <a:lnTo>
                    <a:pt x="421565" y="262352"/>
                  </a:lnTo>
                  <a:lnTo>
                    <a:pt x="405507" y="307307"/>
                  </a:lnTo>
                  <a:lnTo>
                    <a:pt x="380306" y="346949"/>
                  </a:lnTo>
                  <a:lnTo>
                    <a:pt x="347244" y="380003"/>
                  </a:lnTo>
                  <a:lnTo>
                    <a:pt x="307599" y="405192"/>
                  </a:lnTo>
                  <a:lnTo>
                    <a:pt x="262651" y="421242"/>
                  </a:lnTo>
                  <a:lnTo>
                    <a:pt x="213679" y="426875"/>
                  </a:lnTo>
                  <a:close/>
                </a:path>
              </a:pathLst>
            </a:custGeom>
            <a:solidFill>
              <a:srgbClr val="FFFFFF"/>
            </a:solidFill>
          </p:spPr>
          <p:txBody>
            <a:bodyPr wrap="square" lIns="0" tIns="0" rIns="0" bIns="0" rtlCol="0"/>
            <a:lstStyle/>
            <a:p>
              <a:endParaRPr/>
            </a:p>
          </p:txBody>
        </p:sp>
        <p:sp>
          <p:nvSpPr>
            <p:cNvPr id="17" name="object 17"/>
            <p:cNvSpPr/>
            <p:nvPr/>
          </p:nvSpPr>
          <p:spPr>
            <a:xfrm>
              <a:off x="2816649" y="4598977"/>
              <a:ext cx="427355" cy="427355"/>
            </a:xfrm>
            <a:custGeom>
              <a:avLst/>
              <a:gdLst/>
              <a:ahLst/>
              <a:cxnLst/>
              <a:rect l="l" t="t" r="r" b="b"/>
              <a:pathLst>
                <a:path w="427354" h="427355">
                  <a:moveTo>
                    <a:pt x="427202" y="213359"/>
                  </a:moveTo>
                  <a:lnTo>
                    <a:pt x="421565" y="262352"/>
                  </a:lnTo>
                  <a:lnTo>
                    <a:pt x="405507" y="307307"/>
                  </a:lnTo>
                  <a:lnTo>
                    <a:pt x="380306" y="346949"/>
                  </a:lnTo>
                  <a:lnTo>
                    <a:pt x="347244" y="380003"/>
                  </a:lnTo>
                  <a:lnTo>
                    <a:pt x="307599" y="405192"/>
                  </a:lnTo>
                  <a:lnTo>
                    <a:pt x="262651" y="421242"/>
                  </a:lnTo>
                  <a:lnTo>
                    <a:pt x="213679" y="426875"/>
                  </a:lnTo>
                  <a:lnTo>
                    <a:pt x="164698" y="421242"/>
                  </a:lnTo>
                  <a:lnTo>
                    <a:pt x="119727" y="405192"/>
                  </a:lnTo>
                  <a:lnTo>
                    <a:pt x="80052" y="380003"/>
                  </a:lnTo>
                  <a:lnTo>
                    <a:pt x="46956" y="346949"/>
                  </a:lnTo>
                  <a:lnTo>
                    <a:pt x="21726" y="307307"/>
                  </a:lnTo>
                  <a:lnTo>
                    <a:pt x="5645" y="262352"/>
                  </a:lnTo>
                  <a:lnTo>
                    <a:pt x="0" y="213359"/>
                  </a:lnTo>
                  <a:lnTo>
                    <a:pt x="5645" y="164474"/>
                  </a:lnTo>
                  <a:lnTo>
                    <a:pt x="21726" y="119579"/>
                  </a:lnTo>
                  <a:lnTo>
                    <a:pt x="46956" y="79962"/>
                  </a:lnTo>
                  <a:lnTo>
                    <a:pt x="80052" y="46908"/>
                  </a:lnTo>
                  <a:lnTo>
                    <a:pt x="119727" y="21706"/>
                  </a:lnTo>
                  <a:lnTo>
                    <a:pt x="164698" y="5640"/>
                  </a:lnTo>
                  <a:lnTo>
                    <a:pt x="213679" y="0"/>
                  </a:lnTo>
                  <a:lnTo>
                    <a:pt x="262651" y="5640"/>
                  </a:lnTo>
                  <a:lnTo>
                    <a:pt x="307599" y="21706"/>
                  </a:lnTo>
                  <a:lnTo>
                    <a:pt x="347244" y="46908"/>
                  </a:lnTo>
                  <a:lnTo>
                    <a:pt x="380306" y="79962"/>
                  </a:lnTo>
                  <a:lnTo>
                    <a:pt x="405507" y="119579"/>
                  </a:lnTo>
                  <a:lnTo>
                    <a:pt x="421565" y="164474"/>
                  </a:lnTo>
                  <a:lnTo>
                    <a:pt x="427202" y="213359"/>
                  </a:lnTo>
                  <a:close/>
                </a:path>
              </a:pathLst>
            </a:custGeom>
            <a:ln w="62227">
              <a:solidFill>
                <a:srgbClr val="040100"/>
              </a:solidFill>
            </a:ln>
          </p:spPr>
          <p:txBody>
            <a:bodyPr wrap="square" lIns="0" tIns="0" rIns="0" bIns="0" rtlCol="0"/>
            <a:lstStyle/>
            <a:p>
              <a:endParaRPr/>
            </a:p>
          </p:txBody>
        </p:sp>
        <p:sp>
          <p:nvSpPr>
            <p:cNvPr id="18" name="object 18"/>
            <p:cNvSpPr/>
            <p:nvPr/>
          </p:nvSpPr>
          <p:spPr>
            <a:xfrm>
              <a:off x="2909042" y="5243702"/>
              <a:ext cx="1941830" cy="1021715"/>
            </a:xfrm>
            <a:custGeom>
              <a:avLst/>
              <a:gdLst/>
              <a:ahLst/>
              <a:cxnLst/>
              <a:rect l="l" t="t" r="r" b="b"/>
              <a:pathLst>
                <a:path w="1941829" h="1021714">
                  <a:moveTo>
                    <a:pt x="0" y="1021679"/>
                  </a:moveTo>
                  <a:lnTo>
                    <a:pt x="1941476" y="20194"/>
                  </a:lnTo>
                  <a:lnTo>
                    <a:pt x="1670749" y="0"/>
                  </a:lnTo>
                  <a:lnTo>
                    <a:pt x="1536411" y="28922"/>
                  </a:lnTo>
                  <a:lnTo>
                    <a:pt x="1498778" y="139050"/>
                  </a:lnTo>
                  <a:lnTo>
                    <a:pt x="1518164" y="362472"/>
                  </a:lnTo>
                  <a:lnTo>
                    <a:pt x="1532012" y="585765"/>
                  </a:lnTo>
                  <a:lnTo>
                    <a:pt x="1460873" y="699074"/>
                  </a:lnTo>
                  <a:lnTo>
                    <a:pt x="1236565" y="737387"/>
                  </a:lnTo>
                  <a:lnTo>
                    <a:pt x="790908" y="735696"/>
                  </a:lnTo>
                  <a:lnTo>
                    <a:pt x="339267" y="734304"/>
                  </a:lnTo>
                  <a:lnTo>
                    <a:pt x="106333" y="763630"/>
                  </a:lnTo>
                  <a:lnTo>
                    <a:pt x="17960" y="850485"/>
                  </a:lnTo>
                  <a:lnTo>
                    <a:pt x="0" y="1021679"/>
                  </a:lnTo>
                  <a:close/>
                </a:path>
              </a:pathLst>
            </a:custGeom>
            <a:solidFill>
              <a:srgbClr val="FFFFFF"/>
            </a:solidFill>
          </p:spPr>
          <p:txBody>
            <a:bodyPr wrap="square" lIns="0" tIns="0" rIns="0" bIns="0" rtlCol="0"/>
            <a:lstStyle/>
            <a:p>
              <a:endParaRPr/>
            </a:p>
          </p:txBody>
        </p:sp>
        <p:sp>
          <p:nvSpPr>
            <p:cNvPr id="20" name="object 20"/>
            <p:cNvSpPr/>
            <p:nvPr/>
          </p:nvSpPr>
          <p:spPr>
            <a:xfrm>
              <a:off x="2592555" y="5109553"/>
              <a:ext cx="1802764" cy="935990"/>
            </a:xfrm>
            <a:custGeom>
              <a:avLst/>
              <a:gdLst/>
              <a:ahLst/>
              <a:cxnLst/>
              <a:rect l="l" t="t" r="r" b="b"/>
              <a:pathLst>
                <a:path w="1802764" h="935989">
                  <a:moveTo>
                    <a:pt x="1770984" y="0"/>
                  </a:moveTo>
                  <a:lnTo>
                    <a:pt x="1716432" y="10080"/>
                  </a:lnTo>
                  <a:lnTo>
                    <a:pt x="1669731" y="23419"/>
                  </a:lnTo>
                  <a:lnTo>
                    <a:pt x="1648426" y="54972"/>
                  </a:lnTo>
                  <a:lnTo>
                    <a:pt x="1648970" y="58985"/>
                  </a:lnTo>
                  <a:lnTo>
                    <a:pt x="1681870" y="84162"/>
                  </a:lnTo>
                  <a:lnTo>
                    <a:pt x="1685886" y="83633"/>
                  </a:lnTo>
                  <a:lnTo>
                    <a:pt x="1689792" y="82295"/>
                  </a:lnTo>
                  <a:lnTo>
                    <a:pt x="1709938" y="76015"/>
                  </a:lnTo>
                  <a:lnTo>
                    <a:pt x="1730993" y="70562"/>
                  </a:lnTo>
                  <a:lnTo>
                    <a:pt x="1752955" y="65938"/>
                  </a:lnTo>
                  <a:lnTo>
                    <a:pt x="1775824" y="62141"/>
                  </a:lnTo>
                  <a:lnTo>
                    <a:pt x="1779901" y="61550"/>
                  </a:lnTo>
                  <a:lnTo>
                    <a:pt x="1783714" y="60213"/>
                  </a:lnTo>
                  <a:lnTo>
                    <a:pt x="1802748" y="30993"/>
                  </a:lnTo>
                  <a:lnTo>
                    <a:pt x="1801565" y="22828"/>
                  </a:lnTo>
                  <a:lnTo>
                    <a:pt x="1775030" y="202"/>
                  </a:lnTo>
                  <a:lnTo>
                    <a:pt x="1770984" y="0"/>
                  </a:lnTo>
                  <a:close/>
                </a:path>
                <a:path w="1802764" h="935989">
                  <a:moveTo>
                    <a:pt x="1596975" y="62841"/>
                  </a:moveTo>
                  <a:lnTo>
                    <a:pt x="1555955" y="84845"/>
                  </a:lnTo>
                  <a:lnTo>
                    <a:pt x="1518600" y="121964"/>
                  </a:lnTo>
                  <a:lnTo>
                    <a:pt x="1497481" y="157967"/>
                  </a:lnTo>
                  <a:lnTo>
                    <a:pt x="1497465" y="162010"/>
                  </a:lnTo>
                  <a:lnTo>
                    <a:pt x="1499022" y="170112"/>
                  </a:lnTo>
                  <a:lnTo>
                    <a:pt x="1530661" y="191479"/>
                  </a:lnTo>
                  <a:lnTo>
                    <a:pt x="1538769" y="189909"/>
                  </a:lnTo>
                  <a:lnTo>
                    <a:pt x="1542504" y="188385"/>
                  </a:lnTo>
                  <a:lnTo>
                    <a:pt x="1549399" y="183844"/>
                  </a:lnTo>
                  <a:lnTo>
                    <a:pt x="1552278" y="180998"/>
                  </a:lnTo>
                  <a:lnTo>
                    <a:pt x="1554597" y="177577"/>
                  </a:lnTo>
                  <a:lnTo>
                    <a:pt x="1566663" y="161511"/>
                  </a:lnTo>
                  <a:lnTo>
                    <a:pt x="1580402" y="146531"/>
                  </a:lnTo>
                  <a:lnTo>
                    <a:pt x="1595813" y="132639"/>
                  </a:lnTo>
                  <a:lnTo>
                    <a:pt x="1612896" y="119836"/>
                  </a:lnTo>
                  <a:lnTo>
                    <a:pt x="1616304" y="117503"/>
                  </a:lnTo>
                  <a:lnTo>
                    <a:pt x="1619136" y="114610"/>
                  </a:lnTo>
                  <a:lnTo>
                    <a:pt x="1623650" y="107690"/>
                  </a:lnTo>
                  <a:lnTo>
                    <a:pt x="1625144" y="103943"/>
                  </a:lnTo>
                  <a:lnTo>
                    <a:pt x="1626669" y="95840"/>
                  </a:lnTo>
                  <a:lnTo>
                    <a:pt x="1626622" y="91797"/>
                  </a:lnTo>
                  <a:lnTo>
                    <a:pt x="1605098" y="64350"/>
                  </a:lnTo>
                  <a:lnTo>
                    <a:pt x="1596975" y="62841"/>
                  </a:lnTo>
                  <a:close/>
                </a:path>
                <a:path w="1802764" h="935989">
                  <a:moveTo>
                    <a:pt x="1490991" y="215132"/>
                  </a:moveTo>
                  <a:lnTo>
                    <a:pt x="1457694" y="263910"/>
                  </a:lnTo>
                  <a:lnTo>
                    <a:pt x="1454106" y="314948"/>
                  </a:lnTo>
                  <a:lnTo>
                    <a:pt x="1454838" y="341920"/>
                  </a:lnTo>
                  <a:lnTo>
                    <a:pt x="1483583" y="371420"/>
                  </a:lnTo>
                  <a:lnTo>
                    <a:pt x="1491816" y="370953"/>
                  </a:lnTo>
                  <a:lnTo>
                    <a:pt x="1517230" y="342464"/>
                  </a:lnTo>
                  <a:lnTo>
                    <a:pt x="1516997" y="338343"/>
                  </a:lnTo>
                  <a:lnTo>
                    <a:pt x="1516355" y="315626"/>
                  </a:lnTo>
                  <a:lnTo>
                    <a:pt x="1517113" y="293850"/>
                  </a:lnTo>
                  <a:lnTo>
                    <a:pt x="1519273" y="273015"/>
                  </a:lnTo>
                  <a:lnTo>
                    <a:pt x="1522833" y="253123"/>
                  </a:lnTo>
                  <a:lnTo>
                    <a:pt x="1523704" y="249096"/>
                  </a:lnTo>
                  <a:lnTo>
                    <a:pt x="1523782" y="245052"/>
                  </a:lnTo>
                  <a:lnTo>
                    <a:pt x="1495037" y="215210"/>
                  </a:lnTo>
                  <a:lnTo>
                    <a:pt x="1490991" y="215132"/>
                  </a:lnTo>
                  <a:close/>
                </a:path>
                <a:path w="1802764" h="935989">
                  <a:moveTo>
                    <a:pt x="1481389" y="402242"/>
                  </a:moveTo>
                  <a:lnTo>
                    <a:pt x="1451928" y="426377"/>
                  </a:lnTo>
                  <a:lnTo>
                    <a:pt x="1446267" y="446217"/>
                  </a:lnTo>
                  <a:lnTo>
                    <a:pt x="1438814" y="465724"/>
                  </a:lnTo>
                  <a:lnTo>
                    <a:pt x="1429763" y="484495"/>
                  </a:lnTo>
                  <a:lnTo>
                    <a:pt x="1418919" y="502935"/>
                  </a:lnTo>
                  <a:lnTo>
                    <a:pt x="1416694" y="506403"/>
                  </a:lnTo>
                  <a:lnTo>
                    <a:pt x="1415200" y="510166"/>
                  </a:lnTo>
                  <a:lnTo>
                    <a:pt x="1413737" y="518284"/>
                  </a:lnTo>
                  <a:lnTo>
                    <a:pt x="1413814" y="522327"/>
                  </a:lnTo>
                  <a:lnTo>
                    <a:pt x="1415573" y="530398"/>
                  </a:lnTo>
                  <a:lnTo>
                    <a:pt x="1443649" y="551081"/>
                  </a:lnTo>
                  <a:lnTo>
                    <a:pt x="1447695" y="551019"/>
                  </a:lnTo>
                  <a:lnTo>
                    <a:pt x="1484788" y="513579"/>
                  </a:lnTo>
                  <a:lnTo>
                    <a:pt x="1505422" y="465589"/>
                  </a:lnTo>
                  <a:lnTo>
                    <a:pt x="1513588" y="432784"/>
                  </a:lnTo>
                  <a:lnTo>
                    <a:pt x="1512297" y="424636"/>
                  </a:lnTo>
                  <a:lnTo>
                    <a:pt x="1485420" y="402398"/>
                  </a:lnTo>
                  <a:lnTo>
                    <a:pt x="1481389" y="402242"/>
                  </a:lnTo>
                  <a:close/>
                </a:path>
                <a:path w="1802764" h="935989">
                  <a:moveTo>
                    <a:pt x="1381350" y="559121"/>
                  </a:moveTo>
                  <a:lnTo>
                    <a:pt x="1377335" y="559634"/>
                  </a:lnTo>
                  <a:lnTo>
                    <a:pt x="1369507" y="562262"/>
                  </a:lnTo>
                  <a:lnTo>
                    <a:pt x="1365990" y="564284"/>
                  </a:lnTo>
                  <a:lnTo>
                    <a:pt x="1362877" y="566990"/>
                  </a:lnTo>
                  <a:lnTo>
                    <a:pt x="1346636" y="580324"/>
                  </a:lnTo>
                  <a:lnTo>
                    <a:pt x="1329218" y="593038"/>
                  </a:lnTo>
                  <a:lnTo>
                    <a:pt x="1310628" y="605133"/>
                  </a:lnTo>
                  <a:lnTo>
                    <a:pt x="1290867" y="616613"/>
                  </a:lnTo>
                  <a:lnTo>
                    <a:pt x="1287241" y="618603"/>
                  </a:lnTo>
                  <a:lnTo>
                    <a:pt x="1284144" y="621200"/>
                  </a:lnTo>
                  <a:lnTo>
                    <a:pt x="1278977" y="627639"/>
                  </a:lnTo>
                  <a:lnTo>
                    <a:pt x="1277110" y="631215"/>
                  </a:lnTo>
                  <a:lnTo>
                    <a:pt x="1274806" y="639146"/>
                  </a:lnTo>
                  <a:lnTo>
                    <a:pt x="1274448" y="643174"/>
                  </a:lnTo>
                  <a:lnTo>
                    <a:pt x="1275351" y="651369"/>
                  </a:lnTo>
                  <a:lnTo>
                    <a:pt x="1305138" y="675240"/>
                  </a:lnTo>
                  <a:lnTo>
                    <a:pt x="1313356" y="674338"/>
                  </a:lnTo>
                  <a:lnTo>
                    <a:pt x="1364865" y="644039"/>
                  </a:lnTo>
                  <a:lnTo>
                    <a:pt x="1403792" y="613876"/>
                  </a:lnTo>
                  <a:lnTo>
                    <a:pt x="1414670" y="588434"/>
                  </a:lnTo>
                  <a:lnTo>
                    <a:pt x="1414157" y="584422"/>
                  </a:lnTo>
                  <a:lnTo>
                    <a:pt x="1389583" y="559681"/>
                  </a:lnTo>
                  <a:lnTo>
                    <a:pt x="1381350" y="559121"/>
                  </a:lnTo>
                  <a:close/>
                </a:path>
                <a:path w="1802764" h="935989">
                  <a:moveTo>
                    <a:pt x="1217410" y="650903"/>
                  </a:moveTo>
                  <a:lnTo>
                    <a:pt x="1213411" y="651509"/>
                  </a:lnTo>
                  <a:lnTo>
                    <a:pt x="1209520" y="652909"/>
                  </a:lnTo>
                  <a:lnTo>
                    <a:pt x="1188898" y="659983"/>
                  </a:lnTo>
                  <a:lnTo>
                    <a:pt x="1167533" y="666602"/>
                  </a:lnTo>
                  <a:lnTo>
                    <a:pt x="1145424" y="672766"/>
                  </a:lnTo>
                  <a:lnTo>
                    <a:pt x="1122570" y="678475"/>
                  </a:lnTo>
                  <a:lnTo>
                    <a:pt x="1118554" y="679423"/>
                  </a:lnTo>
                  <a:lnTo>
                    <a:pt x="1114866" y="681103"/>
                  </a:lnTo>
                  <a:lnTo>
                    <a:pt x="1098338" y="707835"/>
                  </a:lnTo>
                  <a:lnTo>
                    <a:pt x="1098478" y="711878"/>
                  </a:lnTo>
                  <a:lnTo>
                    <a:pt x="1128810" y="740104"/>
                  </a:lnTo>
                  <a:lnTo>
                    <a:pt x="1132857" y="739964"/>
                  </a:lnTo>
                  <a:lnTo>
                    <a:pt x="1185282" y="726228"/>
                  </a:lnTo>
                  <a:lnTo>
                    <a:pt x="1230670" y="711412"/>
                  </a:lnTo>
                  <a:lnTo>
                    <a:pt x="1251377" y="679423"/>
                  </a:lnTo>
                  <a:lnTo>
                    <a:pt x="1250777" y="675473"/>
                  </a:lnTo>
                  <a:lnTo>
                    <a:pt x="1225659" y="651276"/>
                  </a:lnTo>
                  <a:lnTo>
                    <a:pt x="1217410" y="650903"/>
                  </a:lnTo>
                  <a:close/>
                </a:path>
                <a:path w="1802764" h="935989">
                  <a:moveTo>
                    <a:pt x="1036802" y="694835"/>
                  </a:moveTo>
                  <a:lnTo>
                    <a:pt x="987886" y="701189"/>
                  </a:lnTo>
                  <a:lnTo>
                    <a:pt x="936935" y="705922"/>
                  </a:lnTo>
                  <a:lnTo>
                    <a:pt x="933044" y="707011"/>
                  </a:lnTo>
                  <a:lnTo>
                    <a:pt x="912128" y="734925"/>
                  </a:lnTo>
                  <a:lnTo>
                    <a:pt x="912766" y="743136"/>
                  </a:lnTo>
                  <a:lnTo>
                    <a:pt x="941791" y="767940"/>
                  </a:lnTo>
                  <a:lnTo>
                    <a:pt x="970621" y="765481"/>
                  </a:lnTo>
                  <a:lnTo>
                    <a:pt x="1018537" y="760174"/>
                  </a:lnTo>
                  <a:lnTo>
                    <a:pt x="1056723" y="750803"/>
                  </a:lnTo>
                  <a:lnTo>
                    <a:pt x="1068629" y="725781"/>
                  </a:lnTo>
                  <a:lnTo>
                    <a:pt x="1067430" y="717617"/>
                  </a:lnTo>
                  <a:lnTo>
                    <a:pt x="1040849" y="695052"/>
                  </a:lnTo>
                  <a:lnTo>
                    <a:pt x="1036802" y="694835"/>
                  </a:lnTo>
                  <a:close/>
                </a:path>
                <a:path w="1802764" h="935989">
                  <a:moveTo>
                    <a:pt x="750942" y="710417"/>
                  </a:moveTo>
                  <a:lnTo>
                    <a:pt x="723769" y="737211"/>
                  </a:lnTo>
                  <a:lnTo>
                    <a:pt x="723723" y="745469"/>
                  </a:lnTo>
                  <a:lnTo>
                    <a:pt x="724485" y="749434"/>
                  </a:lnTo>
                  <a:lnTo>
                    <a:pt x="783500" y="772963"/>
                  </a:lnTo>
                  <a:lnTo>
                    <a:pt x="806051" y="773011"/>
                  </a:lnTo>
                  <a:lnTo>
                    <a:pt x="828275" y="772829"/>
                  </a:lnTo>
                  <a:lnTo>
                    <a:pt x="869096" y="765763"/>
                  </a:lnTo>
                  <a:lnTo>
                    <a:pt x="880628" y="744691"/>
                  </a:lnTo>
                  <a:lnTo>
                    <a:pt x="880426" y="736449"/>
                  </a:lnTo>
                  <a:lnTo>
                    <a:pt x="805835" y="710809"/>
                  </a:lnTo>
                  <a:lnTo>
                    <a:pt x="783936" y="710759"/>
                  </a:lnTo>
                  <a:lnTo>
                    <a:pt x="750942" y="710417"/>
                  </a:lnTo>
                  <a:close/>
                </a:path>
                <a:path w="1802764" h="935989">
                  <a:moveTo>
                    <a:pt x="852786" y="710137"/>
                  </a:moveTo>
                  <a:lnTo>
                    <a:pt x="827410" y="710632"/>
                  </a:lnTo>
                  <a:lnTo>
                    <a:pt x="805835" y="710809"/>
                  </a:lnTo>
                  <a:lnTo>
                    <a:pt x="856615" y="710809"/>
                  </a:lnTo>
                  <a:lnTo>
                    <a:pt x="852786" y="710137"/>
                  </a:lnTo>
                  <a:close/>
                </a:path>
                <a:path w="1802764" h="935989">
                  <a:moveTo>
                    <a:pt x="663401" y="712345"/>
                  </a:moveTo>
                  <a:lnTo>
                    <a:pt x="611514" y="714940"/>
                  </a:lnTo>
                  <a:lnTo>
                    <a:pt x="560016" y="718519"/>
                  </a:lnTo>
                  <a:lnTo>
                    <a:pt x="535193" y="747521"/>
                  </a:lnTo>
                  <a:lnTo>
                    <a:pt x="535847" y="755732"/>
                  </a:lnTo>
                  <a:lnTo>
                    <a:pt x="564856" y="780536"/>
                  </a:lnTo>
                  <a:lnTo>
                    <a:pt x="592052" y="778516"/>
                  </a:lnTo>
                  <a:lnTo>
                    <a:pt x="638501" y="775746"/>
                  </a:lnTo>
                  <a:lnTo>
                    <a:pt x="677407" y="770086"/>
                  </a:lnTo>
                  <a:lnTo>
                    <a:pt x="691834" y="746433"/>
                  </a:lnTo>
                  <a:lnTo>
                    <a:pt x="691492" y="738191"/>
                  </a:lnTo>
                  <a:lnTo>
                    <a:pt x="667400" y="712983"/>
                  </a:lnTo>
                  <a:lnTo>
                    <a:pt x="663401" y="712345"/>
                  </a:lnTo>
                  <a:close/>
                </a:path>
                <a:path w="1802764" h="935989">
                  <a:moveTo>
                    <a:pt x="473377" y="726978"/>
                  </a:moveTo>
                  <a:lnTo>
                    <a:pt x="420728" y="733809"/>
                  </a:lnTo>
                  <a:lnTo>
                    <a:pt x="370117" y="741752"/>
                  </a:lnTo>
                  <a:lnTo>
                    <a:pt x="348002" y="772854"/>
                  </a:lnTo>
                  <a:lnTo>
                    <a:pt x="349387" y="780987"/>
                  </a:lnTo>
                  <a:lnTo>
                    <a:pt x="380513" y="803070"/>
                  </a:lnTo>
                  <a:lnTo>
                    <a:pt x="406837" y="798773"/>
                  </a:lnTo>
                  <a:lnTo>
                    <a:pt x="429597" y="795378"/>
                  </a:lnTo>
                  <a:lnTo>
                    <a:pt x="452855" y="792201"/>
                  </a:lnTo>
                  <a:lnTo>
                    <a:pt x="480707" y="788763"/>
                  </a:lnTo>
                  <a:lnTo>
                    <a:pt x="484567" y="787503"/>
                  </a:lnTo>
                  <a:lnTo>
                    <a:pt x="504332" y="758780"/>
                  </a:lnTo>
                  <a:lnTo>
                    <a:pt x="503367" y="750585"/>
                  </a:lnTo>
                  <a:lnTo>
                    <a:pt x="477408" y="727305"/>
                  </a:lnTo>
                  <a:lnTo>
                    <a:pt x="473377" y="726978"/>
                  </a:lnTo>
                  <a:close/>
                </a:path>
                <a:path w="1802764" h="935989">
                  <a:moveTo>
                    <a:pt x="287680" y="758967"/>
                  </a:moveTo>
                  <a:lnTo>
                    <a:pt x="230983" y="772667"/>
                  </a:lnTo>
                  <a:lnTo>
                    <a:pt x="186023" y="786570"/>
                  </a:lnTo>
                  <a:lnTo>
                    <a:pt x="164655" y="818076"/>
                  </a:lnTo>
                  <a:lnTo>
                    <a:pt x="165169" y="822073"/>
                  </a:lnTo>
                  <a:lnTo>
                    <a:pt x="198022" y="847343"/>
                  </a:lnTo>
                  <a:lnTo>
                    <a:pt x="202038" y="846830"/>
                  </a:lnTo>
                  <a:lnTo>
                    <a:pt x="205944" y="845508"/>
                  </a:lnTo>
                  <a:lnTo>
                    <a:pt x="226589" y="838843"/>
                  </a:lnTo>
                  <a:lnTo>
                    <a:pt x="248141" y="832469"/>
                  </a:lnTo>
                  <a:lnTo>
                    <a:pt x="270600" y="826386"/>
                  </a:lnTo>
                  <a:lnTo>
                    <a:pt x="293968" y="820596"/>
                  </a:lnTo>
                  <a:lnTo>
                    <a:pt x="297983" y="819647"/>
                  </a:lnTo>
                  <a:lnTo>
                    <a:pt x="301671" y="817967"/>
                  </a:lnTo>
                  <a:lnTo>
                    <a:pt x="318168" y="791220"/>
                  </a:lnTo>
                  <a:lnTo>
                    <a:pt x="318028" y="787176"/>
                  </a:lnTo>
                  <a:lnTo>
                    <a:pt x="295820" y="760289"/>
                  </a:lnTo>
                  <a:lnTo>
                    <a:pt x="287680" y="758967"/>
                  </a:lnTo>
                  <a:close/>
                </a:path>
                <a:path w="1802764" h="935989">
                  <a:moveTo>
                    <a:pt x="110730" y="820689"/>
                  </a:moveTo>
                  <a:lnTo>
                    <a:pt x="70702" y="837604"/>
                  </a:lnTo>
                  <a:lnTo>
                    <a:pt x="28345" y="866206"/>
                  </a:lnTo>
                  <a:lnTo>
                    <a:pt x="1307" y="895085"/>
                  </a:lnTo>
                  <a:lnTo>
                    <a:pt x="0" y="907246"/>
                  </a:lnTo>
                  <a:lnTo>
                    <a:pt x="606" y="911242"/>
                  </a:lnTo>
                  <a:lnTo>
                    <a:pt x="34051" y="935720"/>
                  </a:lnTo>
                  <a:lnTo>
                    <a:pt x="38051" y="935098"/>
                  </a:lnTo>
                  <a:lnTo>
                    <a:pt x="45817" y="932267"/>
                  </a:lnTo>
                  <a:lnTo>
                    <a:pt x="49272" y="930168"/>
                  </a:lnTo>
                  <a:lnTo>
                    <a:pt x="52307" y="927384"/>
                  </a:lnTo>
                  <a:lnTo>
                    <a:pt x="67247" y="914774"/>
                  </a:lnTo>
                  <a:lnTo>
                    <a:pt x="84059" y="902623"/>
                  </a:lnTo>
                  <a:lnTo>
                    <a:pt x="102744" y="890934"/>
                  </a:lnTo>
                  <a:lnTo>
                    <a:pt x="123305" y="879705"/>
                  </a:lnTo>
                  <a:lnTo>
                    <a:pt x="126977" y="877823"/>
                  </a:lnTo>
                  <a:lnTo>
                    <a:pt x="130152" y="875320"/>
                  </a:lnTo>
                  <a:lnTo>
                    <a:pt x="135506" y="869037"/>
                  </a:lnTo>
                  <a:lnTo>
                    <a:pt x="137467" y="865491"/>
                  </a:lnTo>
                  <a:lnTo>
                    <a:pt x="140004" y="857654"/>
                  </a:lnTo>
                  <a:lnTo>
                    <a:pt x="140471" y="853626"/>
                  </a:lnTo>
                  <a:lnTo>
                    <a:pt x="139817" y="845415"/>
                  </a:lnTo>
                  <a:lnTo>
                    <a:pt x="114745" y="821155"/>
                  </a:lnTo>
                  <a:lnTo>
                    <a:pt x="110730" y="820689"/>
                  </a:lnTo>
                  <a:close/>
                </a:path>
              </a:pathLst>
            </a:custGeom>
            <a:solidFill>
              <a:srgbClr val="040100"/>
            </a:solidFill>
          </p:spPr>
          <p:txBody>
            <a:bodyPr wrap="square" lIns="0" tIns="0" rIns="0" bIns="0" rtlCol="0"/>
            <a:lstStyle/>
            <a:p>
              <a:endParaRPr/>
            </a:p>
          </p:txBody>
        </p:sp>
        <p:sp>
          <p:nvSpPr>
            <p:cNvPr id="22" name="object 22"/>
            <p:cNvSpPr/>
            <p:nvPr/>
          </p:nvSpPr>
          <p:spPr>
            <a:xfrm>
              <a:off x="4294610" y="4521491"/>
              <a:ext cx="788035" cy="1242695"/>
            </a:xfrm>
            <a:custGeom>
              <a:avLst/>
              <a:gdLst/>
              <a:ahLst/>
              <a:cxnLst/>
              <a:rect l="l" t="t" r="r" b="b"/>
              <a:pathLst>
                <a:path w="788035" h="1242695">
                  <a:moveTo>
                    <a:pt x="393742" y="1242370"/>
                  </a:moveTo>
                  <a:lnTo>
                    <a:pt x="36884" y="565123"/>
                  </a:lnTo>
                  <a:lnTo>
                    <a:pt x="21797" y="529786"/>
                  </a:lnTo>
                  <a:lnTo>
                    <a:pt x="10154" y="484666"/>
                  </a:lnTo>
                  <a:lnTo>
                    <a:pt x="2655" y="439226"/>
                  </a:lnTo>
                  <a:lnTo>
                    <a:pt x="0" y="402926"/>
                  </a:lnTo>
                  <a:lnTo>
                    <a:pt x="2602" y="355936"/>
                  </a:lnTo>
                  <a:lnTo>
                    <a:pt x="10217" y="310537"/>
                  </a:lnTo>
                  <a:lnTo>
                    <a:pt x="22555" y="267034"/>
                  </a:lnTo>
                  <a:lnTo>
                    <a:pt x="39323" y="225727"/>
                  </a:lnTo>
                  <a:lnTo>
                    <a:pt x="60234" y="186920"/>
                  </a:lnTo>
                  <a:lnTo>
                    <a:pt x="84995" y="150914"/>
                  </a:lnTo>
                  <a:lnTo>
                    <a:pt x="113317" y="118012"/>
                  </a:lnTo>
                  <a:lnTo>
                    <a:pt x="144910" y="88517"/>
                  </a:lnTo>
                  <a:lnTo>
                    <a:pt x="179483" y="62729"/>
                  </a:lnTo>
                  <a:lnTo>
                    <a:pt x="216746" y="40953"/>
                  </a:lnTo>
                  <a:lnTo>
                    <a:pt x="256409" y="23489"/>
                  </a:lnTo>
                  <a:lnTo>
                    <a:pt x="298182" y="10641"/>
                  </a:lnTo>
                  <a:lnTo>
                    <a:pt x="341773" y="2710"/>
                  </a:lnTo>
                  <a:lnTo>
                    <a:pt x="386894" y="0"/>
                  </a:lnTo>
                  <a:lnTo>
                    <a:pt x="400745" y="0"/>
                  </a:lnTo>
                  <a:lnTo>
                    <a:pt x="445835" y="2710"/>
                  </a:lnTo>
                  <a:lnTo>
                    <a:pt x="489400" y="10641"/>
                  </a:lnTo>
                  <a:lnTo>
                    <a:pt x="531150" y="23489"/>
                  </a:lnTo>
                  <a:lnTo>
                    <a:pt x="570794" y="40953"/>
                  </a:lnTo>
                  <a:lnTo>
                    <a:pt x="608042" y="62729"/>
                  </a:lnTo>
                  <a:lnTo>
                    <a:pt x="642603" y="88517"/>
                  </a:lnTo>
                  <a:lnTo>
                    <a:pt x="674186" y="118012"/>
                  </a:lnTo>
                  <a:lnTo>
                    <a:pt x="702501" y="150914"/>
                  </a:lnTo>
                  <a:lnTo>
                    <a:pt x="727257" y="186920"/>
                  </a:lnTo>
                  <a:lnTo>
                    <a:pt x="748164" y="225727"/>
                  </a:lnTo>
                  <a:lnTo>
                    <a:pt x="764930" y="267034"/>
                  </a:lnTo>
                  <a:lnTo>
                    <a:pt x="777266" y="310537"/>
                  </a:lnTo>
                  <a:lnTo>
                    <a:pt x="784881" y="355936"/>
                  </a:lnTo>
                  <a:lnTo>
                    <a:pt x="787484" y="402926"/>
                  </a:lnTo>
                  <a:lnTo>
                    <a:pt x="784829" y="439226"/>
                  </a:lnTo>
                  <a:lnTo>
                    <a:pt x="777329" y="484666"/>
                  </a:lnTo>
                  <a:lnTo>
                    <a:pt x="765686" y="529786"/>
                  </a:lnTo>
                  <a:lnTo>
                    <a:pt x="750600" y="565123"/>
                  </a:lnTo>
                  <a:lnTo>
                    <a:pt x="393742" y="1242370"/>
                  </a:lnTo>
                  <a:close/>
                </a:path>
              </a:pathLst>
            </a:custGeom>
            <a:solidFill>
              <a:srgbClr val="FFFFFF"/>
            </a:solidFill>
          </p:spPr>
          <p:txBody>
            <a:bodyPr wrap="square" lIns="0" tIns="0" rIns="0" bIns="0" rtlCol="0"/>
            <a:lstStyle/>
            <a:p>
              <a:endParaRPr/>
            </a:p>
          </p:txBody>
        </p:sp>
        <p:sp>
          <p:nvSpPr>
            <p:cNvPr id="23" name="object 23"/>
            <p:cNvSpPr/>
            <p:nvPr/>
          </p:nvSpPr>
          <p:spPr>
            <a:xfrm>
              <a:off x="4275830" y="4454352"/>
              <a:ext cx="788035" cy="1242695"/>
            </a:xfrm>
            <a:custGeom>
              <a:avLst/>
              <a:gdLst/>
              <a:ahLst/>
              <a:cxnLst/>
              <a:rect l="l" t="t" r="r" b="b"/>
              <a:pathLst>
                <a:path w="788035" h="1242695">
                  <a:moveTo>
                    <a:pt x="400745" y="0"/>
                  </a:moveTo>
                  <a:lnTo>
                    <a:pt x="398411" y="0"/>
                  </a:lnTo>
                  <a:lnTo>
                    <a:pt x="396076" y="155"/>
                  </a:lnTo>
                  <a:lnTo>
                    <a:pt x="393742" y="155"/>
                  </a:lnTo>
                  <a:lnTo>
                    <a:pt x="391407" y="155"/>
                  </a:lnTo>
                  <a:lnTo>
                    <a:pt x="389229" y="0"/>
                  </a:lnTo>
                  <a:lnTo>
                    <a:pt x="386894" y="0"/>
                  </a:lnTo>
                  <a:lnTo>
                    <a:pt x="341773" y="2710"/>
                  </a:lnTo>
                  <a:lnTo>
                    <a:pt x="298182" y="10641"/>
                  </a:lnTo>
                  <a:lnTo>
                    <a:pt x="256409" y="23489"/>
                  </a:lnTo>
                  <a:lnTo>
                    <a:pt x="216746" y="40953"/>
                  </a:lnTo>
                  <a:lnTo>
                    <a:pt x="179483" y="62729"/>
                  </a:lnTo>
                  <a:lnTo>
                    <a:pt x="144910" y="88517"/>
                  </a:lnTo>
                  <a:lnTo>
                    <a:pt x="113317" y="118012"/>
                  </a:lnTo>
                  <a:lnTo>
                    <a:pt x="84995" y="150914"/>
                  </a:lnTo>
                  <a:lnTo>
                    <a:pt x="60234" y="186920"/>
                  </a:lnTo>
                  <a:lnTo>
                    <a:pt x="39323" y="225727"/>
                  </a:lnTo>
                  <a:lnTo>
                    <a:pt x="22555" y="267034"/>
                  </a:lnTo>
                  <a:lnTo>
                    <a:pt x="10217" y="310537"/>
                  </a:lnTo>
                  <a:lnTo>
                    <a:pt x="2602" y="355936"/>
                  </a:lnTo>
                  <a:lnTo>
                    <a:pt x="0" y="402926"/>
                  </a:lnTo>
                  <a:lnTo>
                    <a:pt x="2655" y="439226"/>
                  </a:lnTo>
                  <a:lnTo>
                    <a:pt x="10154" y="484666"/>
                  </a:lnTo>
                  <a:lnTo>
                    <a:pt x="21797" y="529786"/>
                  </a:lnTo>
                  <a:lnTo>
                    <a:pt x="36884" y="565123"/>
                  </a:lnTo>
                  <a:lnTo>
                    <a:pt x="393742" y="1242370"/>
                  </a:lnTo>
                  <a:lnTo>
                    <a:pt x="750600" y="565123"/>
                  </a:lnTo>
                  <a:lnTo>
                    <a:pt x="765686" y="529786"/>
                  </a:lnTo>
                  <a:lnTo>
                    <a:pt x="777329" y="484666"/>
                  </a:lnTo>
                  <a:lnTo>
                    <a:pt x="784829" y="439226"/>
                  </a:lnTo>
                  <a:lnTo>
                    <a:pt x="787484" y="402926"/>
                  </a:lnTo>
                  <a:lnTo>
                    <a:pt x="784881" y="355936"/>
                  </a:lnTo>
                  <a:lnTo>
                    <a:pt x="777266" y="310537"/>
                  </a:lnTo>
                  <a:lnTo>
                    <a:pt x="764930" y="267034"/>
                  </a:lnTo>
                  <a:lnTo>
                    <a:pt x="748164" y="225727"/>
                  </a:lnTo>
                  <a:lnTo>
                    <a:pt x="727257" y="186920"/>
                  </a:lnTo>
                  <a:lnTo>
                    <a:pt x="702501" y="150914"/>
                  </a:lnTo>
                  <a:lnTo>
                    <a:pt x="674186" y="118012"/>
                  </a:lnTo>
                  <a:lnTo>
                    <a:pt x="642603" y="88517"/>
                  </a:lnTo>
                  <a:lnTo>
                    <a:pt x="608042" y="62729"/>
                  </a:lnTo>
                  <a:lnTo>
                    <a:pt x="570794" y="40953"/>
                  </a:lnTo>
                  <a:lnTo>
                    <a:pt x="531150" y="23489"/>
                  </a:lnTo>
                  <a:lnTo>
                    <a:pt x="489400" y="10641"/>
                  </a:lnTo>
                  <a:lnTo>
                    <a:pt x="445835" y="2710"/>
                  </a:lnTo>
                  <a:lnTo>
                    <a:pt x="400745" y="0"/>
                  </a:lnTo>
                  <a:close/>
                </a:path>
              </a:pathLst>
            </a:custGeom>
            <a:ln w="62238">
              <a:solidFill>
                <a:srgbClr val="040100"/>
              </a:solidFill>
            </a:ln>
          </p:spPr>
          <p:txBody>
            <a:bodyPr wrap="square" lIns="0" tIns="0" rIns="0" bIns="0" rtlCol="0"/>
            <a:lstStyle/>
            <a:p>
              <a:endParaRPr/>
            </a:p>
          </p:txBody>
        </p:sp>
        <p:sp>
          <p:nvSpPr>
            <p:cNvPr id="24" name="object 24"/>
            <p:cNvSpPr/>
            <p:nvPr/>
          </p:nvSpPr>
          <p:spPr>
            <a:xfrm>
              <a:off x="4456049" y="4598978"/>
              <a:ext cx="427355" cy="427355"/>
            </a:xfrm>
            <a:custGeom>
              <a:avLst/>
              <a:gdLst/>
              <a:ahLst/>
              <a:cxnLst/>
              <a:rect l="l" t="t" r="r" b="b"/>
              <a:pathLst>
                <a:path w="427354" h="427355">
                  <a:moveTo>
                    <a:pt x="213523" y="426875"/>
                  </a:moveTo>
                  <a:lnTo>
                    <a:pt x="164551" y="421242"/>
                  </a:lnTo>
                  <a:lnTo>
                    <a:pt x="119603" y="405192"/>
                  </a:lnTo>
                  <a:lnTo>
                    <a:pt x="79958" y="380003"/>
                  </a:lnTo>
                  <a:lnTo>
                    <a:pt x="46895" y="346949"/>
                  </a:lnTo>
                  <a:lnTo>
                    <a:pt x="21695" y="307307"/>
                  </a:lnTo>
                  <a:lnTo>
                    <a:pt x="5637" y="262352"/>
                  </a:lnTo>
                  <a:lnTo>
                    <a:pt x="0" y="213359"/>
                  </a:lnTo>
                  <a:lnTo>
                    <a:pt x="5637" y="164474"/>
                  </a:lnTo>
                  <a:lnTo>
                    <a:pt x="21695" y="119579"/>
                  </a:lnTo>
                  <a:lnTo>
                    <a:pt x="46895" y="79962"/>
                  </a:lnTo>
                  <a:lnTo>
                    <a:pt x="79958" y="46908"/>
                  </a:lnTo>
                  <a:lnTo>
                    <a:pt x="119603" y="21706"/>
                  </a:lnTo>
                  <a:lnTo>
                    <a:pt x="164551" y="5640"/>
                  </a:lnTo>
                  <a:lnTo>
                    <a:pt x="213523" y="0"/>
                  </a:lnTo>
                  <a:lnTo>
                    <a:pt x="262504" y="5640"/>
                  </a:lnTo>
                  <a:lnTo>
                    <a:pt x="307474" y="21706"/>
                  </a:lnTo>
                  <a:lnTo>
                    <a:pt x="347150" y="46908"/>
                  </a:lnTo>
                  <a:lnTo>
                    <a:pt x="380245" y="79962"/>
                  </a:lnTo>
                  <a:lnTo>
                    <a:pt x="405476" y="119579"/>
                  </a:lnTo>
                  <a:lnTo>
                    <a:pt x="421556" y="164474"/>
                  </a:lnTo>
                  <a:lnTo>
                    <a:pt x="427202" y="213359"/>
                  </a:lnTo>
                  <a:lnTo>
                    <a:pt x="421556" y="262352"/>
                  </a:lnTo>
                  <a:lnTo>
                    <a:pt x="405476" y="307307"/>
                  </a:lnTo>
                  <a:lnTo>
                    <a:pt x="380245" y="346949"/>
                  </a:lnTo>
                  <a:lnTo>
                    <a:pt x="347150" y="380003"/>
                  </a:lnTo>
                  <a:lnTo>
                    <a:pt x="307474" y="405192"/>
                  </a:lnTo>
                  <a:lnTo>
                    <a:pt x="262504" y="421242"/>
                  </a:lnTo>
                  <a:lnTo>
                    <a:pt x="213523" y="426875"/>
                  </a:lnTo>
                  <a:close/>
                </a:path>
              </a:pathLst>
            </a:custGeom>
            <a:solidFill>
              <a:srgbClr val="FFFFFF"/>
            </a:solidFill>
          </p:spPr>
          <p:txBody>
            <a:bodyPr wrap="square" lIns="0" tIns="0" rIns="0" bIns="0" rtlCol="0"/>
            <a:lstStyle/>
            <a:p>
              <a:endParaRPr/>
            </a:p>
          </p:txBody>
        </p:sp>
        <p:sp>
          <p:nvSpPr>
            <p:cNvPr id="25" name="object 25"/>
            <p:cNvSpPr/>
            <p:nvPr/>
          </p:nvSpPr>
          <p:spPr>
            <a:xfrm>
              <a:off x="4458409" y="4598977"/>
              <a:ext cx="427355" cy="427355"/>
            </a:xfrm>
            <a:custGeom>
              <a:avLst/>
              <a:gdLst/>
              <a:ahLst/>
              <a:cxnLst/>
              <a:rect l="l" t="t" r="r" b="b"/>
              <a:pathLst>
                <a:path w="427354" h="427355">
                  <a:moveTo>
                    <a:pt x="427202" y="213359"/>
                  </a:moveTo>
                  <a:lnTo>
                    <a:pt x="421556" y="262352"/>
                  </a:lnTo>
                  <a:lnTo>
                    <a:pt x="405476" y="307307"/>
                  </a:lnTo>
                  <a:lnTo>
                    <a:pt x="380245" y="346949"/>
                  </a:lnTo>
                  <a:lnTo>
                    <a:pt x="347150" y="380003"/>
                  </a:lnTo>
                  <a:lnTo>
                    <a:pt x="307474" y="405192"/>
                  </a:lnTo>
                  <a:lnTo>
                    <a:pt x="262504" y="421242"/>
                  </a:lnTo>
                  <a:lnTo>
                    <a:pt x="213523" y="426875"/>
                  </a:lnTo>
                  <a:lnTo>
                    <a:pt x="164551" y="421242"/>
                  </a:lnTo>
                  <a:lnTo>
                    <a:pt x="119603" y="405192"/>
                  </a:lnTo>
                  <a:lnTo>
                    <a:pt x="79958" y="380003"/>
                  </a:lnTo>
                  <a:lnTo>
                    <a:pt x="46895" y="346949"/>
                  </a:lnTo>
                  <a:lnTo>
                    <a:pt x="21695" y="307307"/>
                  </a:lnTo>
                  <a:lnTo>
                    <a:pt x="5637" y="262352"/>
                  </a:lnTo>
                  <a:lnTo>
                    <a:pt x="0" y="213359"/>
                  </a:lnTo>
                  <a:lnTo>
                    <a:pt x="5637" y="164474"/>
                  </a:lnTo>
                  <a:lnTo>
                    <a:pt x="21695" y="119579"/>
                  </a:lnTo>
                  <a:lnTo>
                    <a:pt x="46895" y="79962"/>
                  </a:lnTo>
                  <a:lnTo>
                    <a:pt x="79958" y="46908"/>
                  </a:lnTo>
                  <a:lnTo>
                    <a:pt x="119603" y="21706"/>
                  </a:lnTo>
                  <a:lnTo>
                    <a:pt x="164551" y="5640"/>
                  </a:lnTo>
                  <a:lnTo>
                    <a:pt x="213523" y="0"/>
                  </a:lnTo>
                  <a:lnTo>
                    <a:pt x="262504" y="5640"/>
                  </a:lnTo>
                  <a:lnTo>
                    <a:pt x="307474" y="21706"/>
                  </a:lnTo>
                  <a:lnTo>
                    <a:pt x="347150" y="46908"/>
                  </a:lnTo>
                  <a:lnTo>
                    <a:pt x="380245" y="79962"/>
                  </a:lnTo>
                  <a:lnTo>
                    <a:pt x="405476" y="119579"/>
                  </a:lnTo>
                  <a:lnTo>
                    <a:pt x="421556" y="164474"/>
                  </a:lnTo>
                  <a:lnTo>
                    <a:pt x="427202" y="213359"/>
                  </a:lnTo>
                  <a:close/>
                </a:path>
              </a:pathLst>
            </a:custGeom>
            <a:ln w="62227">
              <a:solidFill>
                <a:srgbClr val="040100"/>
              </a:solidFill>
            </a:ln>
          </p:spPr>
          <p:txBody>
            <a:bodyPr wrap="square" lIns="0" tIns="0" rIns="0" bIns="0" rtlCol="0"/>
            <a:lstStyle/>
            <a:p>
              <a:endParaRPr/>
            </a:p>
          </p:txBody>
        </p:sp>
      </p:grpSp>
      <p:sp>
        <p:nvSpPr>
          <p:cNvPr id="29" name="object 29"/>
          <p:cNvSpPr txBox="1"/>
          <p:nvPr/>
        </p:nvSpPr>
        <p:spPr>
          <a:xfrm>
            <a:off x="2059158" y="4827616"/>
            <a:ext cx="1938655" cy="574040"/>
          </a:xfrm>
          <a:prstGeom prst="rect">
            <a:avLst/>
          </a:prstGeom>
        </p:spPr>
        <p:txBody>
          <a:bodyPr vert="horz" wrap="square" lIns="0" tIns="12700" rIns="0" bIns="0" rtlCol="0">
            <a:spAutoFit/>
          </a:bodyPr>
          <a:lstStyle/>
          <a:p>
            <a:pPr marL="12700">
              <a:lnSpc>
                <a:spcPct val="100000"/>
              </a:lnSpc>
              <a:spcBef>
                <a:spcPts val="100"/>
              </a:spcBef>
            </a:pPr>
            <a:r>
              <a:rPr lang="tr-TR" sz="3600" spc="155" dirty="0">
                <a:latin typeface="Trebuchet MS"/>
                <a:cs typeface="Trebuchet MS"/>
              </a:rPr>
              <a:t>Konum</a:t>
            </a:r>
            <a:endParaRPr sz="3600" dirty="0">
              <a:latin typeface="Trebuchet MS"/>
              <a:cs typeface="Trebuchet MS"/>
            </a:endParaRPr>
          </a:p>
        </p:txBody>
      </p:sp>
      <p:sp>
        <p:nvSpPr>
          <p:cNvPr id="31" name="object 31"/>
          <p:cNvSpPr txBox="1"/>
          <p:nvPr/>
        </p:nvSpPr>
        <p:spPr>
          <a:xfrm>
            <a:off x="2280856" y="5519889"/>
            <a:ext cx="8100872" cy="564257"/>
          </a:xfrm>
          <a:prstGeom prst="rect">
            <a:avLst/>
          </a:prstGeom>
        </p:spPr>
        <p:txBody>
          <a:bodyPr vert="horz" wrap="square" lIns="0" tIns="12700" rIns="0" bIns="0" rtlCol="0">
            <a:spAutoFit/>
          </a:bodyPr>
          <a:lstStyle/>
          <a:p>
            <a:pPr marL="4540885">
              <a:lnSpc>
                <a:spcPts val="4295"/>
              </a:lnSpc>
            </a:pPr>
            <a:r>
              <a:rPr lang="tr-TR" sz="3600" dirty="0">
                <a:latin typeface="Trebuchet MS"/>
                <a:cs typeface="Trebuchet MS"/>
              </a:rPr>
              <a:t>İhtiyaç Listesi</a:t>
            </a:r>
            <a:endParaRPr sz="3600" dirty="0">
              <a:latin typeface="Trebuchet MS"/>
              <a:cs typeface="Trebuchet MS"/>
            </a:endParaRPr>
          </a:p>
        </p:txBody>
      </p:sp>
      <p:sp>
        <p:nvSpPr>
          <p:cNvPr id="36" name="object 11">
            <a:extLst>
              <a:ext uri="{FF2B5EF4-FFF2-40B4-BE49-F238E27FC236}">
                <a16:creationId xmlns:a16="http://schemas.microsoft.com/office/drawing/2014/main" id="{ACBD23CE-24F1-4831-A91B-2743CF07B910}"/>
              </a:ext>
            </a:extLst>
          </p:cNvPr>
          <p:cNvSpPr/>
          <p:nvPr/>
        </p:nvSpPr>
        <p:spPr>
          <a:xfrm>
            <a:off x="6314430" y="2333777"/>
            <a:ext cx="5509937" cy="2433335"/>
          </a:xfrm>
          <a:prstGeom prst="rect">
            <a:avLst/>
          </a:prstGeom>
          <a:blipFill>
            <a:blip r:embed="rId2" cstate="print"/>
            <a:stretch>
              <a:fillRect/>
            </a:stretch>
          </a:blipFill>
        </p:spPr>
        <p:txBody>
          <a:bodyPr wrap="square" lIns="0" tIns="0" rIns="0" bIns="0" rtlCol="0"/>
          <a:lstStyle/>
          <a:p>
            <a:endParaRPr dirty="0"/>
          </a:p>
        </p:txBody>
      </p:sp>
      <p:pic>
        <p:nvPicPr>
          <p:cNvPr id="33" name="Picture 2" descr="COLD CHAIN LOGISTICS-Applications-Qingdao Thermal New Materials Co., Ltd.">
            <a:extLst>
              <a:ext uri="{FF2B5EF4-FFF2-40B4-BE49-F238E27FC236}">
                <a16:creationId xmlns:a16="http://schemas.microsoft.com/office/drawing/2014/main" id="{2684546A-49F1-4B90-8262-7A542F7AB2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8207" y="3536999"/>
            <a:ext cx="6712767" cy="372931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Turkey – Global AI Hub">
            <a:extLst>
              <a:ext uri="{FF2B5EF4-FFF2-40B4-BE49-F238E27FC236}">
                <a16:creationId xmlns:a16="http://schemas.microsoft.com/office/drawing/2014/main" id="{192F56CF-31BF-45E8-A2C8-55CD6C47870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254272" y="1"/>
            <a:ext cx="2033727" cy="842090"/>
          </a:xfrm>
          <a:prstGeom prst="rect">
            <a:avLst/>
          </a:prstGeom>
          <a:noFill/>
          <a:extLst>
            <a:ext uri="{909E8E84-426E-40DD-AFC4-6F175D3DCCD1}">
              <a14:hiddenFill xmlns:a14="http://schemas.microsoft.com/office/drawing/2010/main">
                <a:solidFill>
                  <a:srgbClr val="FFFFFF"/>
                </a:solidFill>
              </a14:hiddenFill>
            </a:ext>
          </a:extLst>
        </p:spPr>
      </p:pic>
      <p:sp>
        <p:nvSpPr>
          <p:cNvPr id="27" name="object 31">
            <a:extLst>
              <a:ext uri="{FF2B5EF4-FFF2-40B4-BE49-F238E27FC236}">
                <a16:creationId xmlns:a16="http://schemas.microsoft.com/office/drawing/2014/main" id="{979383DE-33DA-4D6D-A556-50C188B09D7E}"/>
              </a:ext>
            </a:extLst>
          </p:cNvPr>
          <p:cNvSpPr txBox="1"/>
          <p:nvPr/>
        </p:nvSpPr>
        <p:spPr>
          <a:xfrm>
            <a:off x="8686800" y="7539399"/>
            <a:ext cx="8786672" cy="1115690"/>
          </a:xfrm>
          <a:prstGeom prst="rect">
            <a:avLst/>
          </a:prstGeom>
        </p:spPr>
        <p:txBody>
          <a:bodyPr vert="horz" wrap="square" lIns="0" tIns="12700" rIns="0" bIns="0" rtlCol="0">
            <a:spAutoFit/>
          </a:bodyPr>
          <a:lstStyle/>
          <a:p>
            <a:pPr marL="4540885">
              <a:lnSpc>
                <a:spcPts val="4295"/>
              </a:lnSpc>
            </a:pPr>
            <a:r>
              <a:rPr lang="tr-TR" sz="3600" dirty="0">
                <a:latin typeface="Trebuchet MS"/>
                <a:cs typeface="Trebuchet MS"/>
              </a:rPr>
              <a:t>Deprem Bölgesinin Genel Durumu</a:t>
            </a:r>
            <a:endParaRPr sz="3600" dirty="0">
              <a:latin typeface="Trebuchet MS"/>
              <a:cs typeface="Trebuchet M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69031" y="1"/>
            <a:ext cx="16417444" cy="10286998"/>
            <a:chOff x="1869031" y="1"/>
            <a:chExt cx="16417444" cy="10286998"/>
          </a:xfrm>
        </p:grpSpPr>
        <p:sp>
          <p:nvSpPr>
            <p:cNvPr id="3" name="object 3"/>
            <p:cNvSpPr/>
            <p:nvPr/>
          </p:nvSpPr>
          <p:spPr>
            <a:xfrm>
              <a:off x="4456176" y="1"/>
              <a:ext cx="13830299" cy="10286998"/>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869031" y="1352766"/>
              <a:ext cx="14288135" cy="0"/>
            </a:xfrm>
            <a:custGeom>
              <a:avLst/>
              <a:gdLst/>
              <a:ahLst/>
              <a:cxnLst/>
              <a:rect l="l" t="t" r="r" b="b"/>
              <a:pathLst>
                <a:path w="14288135">
                  <a:moveTo>
                    <a:pt x="0" y="0"/>
                  </a:moveTo>
                  <a:lnTo>
                    <a:pt x="14287576" y="0"/>
                  </a:lnTo>
                </a:path>
              </a:pathLst>
            </a:custGeom>
            <a:ln w="76200">
              <a:solidFill>
                <a:srgbClr val="37281B"/>
              </a:solidFill>
            </a:ln>
          </p:spPr>
          <p:txBody>
            <a:bodyPr wrap="square" lIns="0" tIns="0" rIns="0" bIns="0" rtlCol="0"/>
            <a:lstStyle/>
            <a:p>
              <a:endParaRPr/>
            </a:p>
          </p:txBody>
        </p:sp>
        <p:sp>
          <p:nvSpPr>
            <p:cNvPr id="5" name="object 5"/>
            <p:cNvSpPr/>
            <p:nvPr/>
          </p:nvSpPr>
          <p:spPr>
            <a:xfrm>
              <a:off x="1887526" y="8220943"/>
              <a:ext cx="14288135" cy="0"/>
            </a:xfrm>
            <a:custGeom>
              <a:avLst/>
              <a:gdLst/>
              <a:ahLst/>
              <a:cxnLst/>
              <a:rect l="l" t="t" r="r" b="b"/>
              <a:pathLst>
                <a:path w="14288135">
                  <a:moveTo>
                    <a:pt x="0" y="0"/>
                  </a:moveTo>
                  <a:lnTo>
                    <a:pt x="14287576" y="0"/>
                  </a:lnTo>
                </a:path>
              </a:pathLst>
            </a:custGeom>
            <a:ln w="76200">
              <a:solidFill>
                <a:srgbClr val="37281B"/>
              </a:solidFill>
            </a:ln>
          </p:spPr>
          <p:txBody>
            <a:bodyPr wrap="square" lIns="0" tIns="0" rIns="0" bIns="0" rtlCol="0"/>
            <a:lstStyle/>
            <a:p>
              <a:endParaRPr/>
            </a:p>
          </p:txBody>
        </p:sp>
        <p:sp>
          <p:nvSpPr>
            <p:cNvPr id="6" name="object 6"/>
            <p:cNvSpPr/>
            <p:nvPr/>
          </p:nvSpPr>
          <p:spPr>
            <a:xfrm>
              <a:off x="1887501" y="1391437"/>
              <a:ext cx="0" cy="6753859"/>
            </a:xfrm>
            <a:custGeom>
              <a:avLst/>
              <a:gdLst/>
              <a:ahLst/>
              <a:cxnLst/>
              <a:rect l="l" t="t" r="r" b="b"/>
              <a:pathLst>
                <a:path h="6753859">
                  <a:moveTo>
                    <a:pt x="0" y="6753278"/>
                  </a:moveTo>
                  <a:lnTo>
                    <a:pt x="0" y="0"/>
                  </a:lnTo>
                </a:path>
              </a:pathLst>
            </a:custGeom>
            <a:ln w="76193">
              <a:solidFill>
                <a:srgbClr val="37281B"/>
              </a:solidFill>
            </a:ln>
          </p:spPr>
          <p:txBody>
            <a:bodyPr wrap="square" lIns="0" tIns="0" rIns="0" bIns="0" rtlCol="0"/>
            <a:lstStyle/>
            <a:p>
              <a:endParaRPr/>
            </a:p>
          </p:txBody>
        </p:sp>
        <p:sp>
          <p:nvSpPr>
            <p:cNvPr id="7" name="object 7"/>
            <p:cNvSpPr/>
            <p:nvPr/>
          </p:nvSpPr>
          <p:spPr>
            <a:xfrm>
              <a:off x="16157509" y="1353344"/>
              <a:ext cx="0" cy="6830059"/>
            </a:xfrm>
            <a:custGeom>
              <a:avLst/>
              <a:gdLst/>
              <a:ahLst/>
              <a:cxnLst/>
              <a:rect l="l" t="t" r="r" b="b"/>
              <a:pathLst>
                <a:path h="6830059">
                  <a:moveTo>
                    <a:pt x="0" y="6829471"/>
                  </a:moveTo>
                  <a:lnTo>
                    <a:pt x="0" y="0"/>
                  </a:lnTo>
                </a:path>
              </a:pathLst>
            </a:custGeom>
            <a:ln w="76193">
              <a:solidFill>
                <a:srgbClr val="37281B"/>
              </a:solidFill>
            </a:ln>
          </p:spPr>
          <p:txBody>
            <a:bodyPr wrap="square" lIns="0" tIns="0" rIns="0" bIns="0" rtlCol="0"/>
            <a:lstStyle/>
            <a:p>
              <a:endParaRPr/>
            </a:p>
          </p:txBody>
        </p:sp>
        <p:sp>
          <p:nvSpPr>
            <p:cNvPr id="8" name="object 8"/>
            <p:cNvSpPr/>
            <p:nvPr/>
          </p:nvSpPr>
          <p:spPr>
            <a:xfrm>
              <a:off x="14430567" y="6453855"/>
              <a:ext cx="1119505" cy="998219"/>
            </a:xfrm>
            <a:custGeom>
              <a:avLst/>
              <a:gdLst/>
              <a:ahLst/>
              <a:cxnLst/>
              <a:rect l="l" t="t" r="r" b="b"/>
              <a:pathLst>
                <a:path w="1119505" h="998220">
                  <a:moveTo>
                    <a:pt x="1119228" y="998132"/>
                  </a:moveTo>
                  <a:lnTo>
                    <a:pt x="0" y="998132"/>
                  </a:lnTo>
                  <a:lnTo>
                    <a:pt x="0" y="591965"/>
                  </a:lnTo>
                  <a:lnTo>
                    <a:pt x="4344" y="570453"/>
                  </a:lnTo>
                  <a:lnTo>
                    <a:pt x="16190" y="552883"/>
                  </a:lnTo>
                  <a:lnTo>
                    <a:pt x="33757" y="541036"/>
                  </a:lnTo>
                  <a:lnTo>
                    <a:pt x="55267" y="536691"/>
                  </a:lnTo>
                  <a:lnTo>
                    <a:pt x="1063962" y="536691"/>
                  </a:lnTo>
                  <a:lnTo>
                    <a:pt x="1085471" y="541036"/>
                  </a:lnTo>
                  <a:lnTo>
                    <a:pt x="1103039" y="552883"/>
                  </a:lnTo>
                  <a:lnTo>
                    <a:pt x="1114884" y="570453"/>
                  </a:lnTo>
                  <a:lnTo>
                    <a:pt x="1119228" y="591965"/>
                  </a:lnTo>
                  <a:lnTo>
                    <a:pt x="1119228" y="998132"/>
                  </a:lnTo>
                  <a:close/>
                </a:path>
                <a:path w="1119505" h="998220">
                  <a:moveTo>
                    <a:pt x="0" y="232965"/>
                  </a:moveTo>
                  <a:lnTo>
                    <a:pt x="0" y="163433"/>
                  </a:lnTo>
                  <a:lnTo>
                    <a:pt x="5836" y="119984"/>
                  </a:lnTo>
                  <a:lnTo>
                    <a:pt x="22309" y="80942"/>
                  </a:lnTo>
                  <a:lnTo>
                    <a:pt x="47860" y="47866"/>
                  </a:lnTo>
                  <a:lnTo>
                    <a:pt x="80932" y="22312"/>
                  </a:lnTo>
                  <a:lnTo>
                    <a:pt x="119969" y="5837"/>
                  </a:lnTo>
                  <a:lnTo>
                    <a:pt x="163412" y="0"/>
                  </a:lnTo>
                  <a:lnTo>
                    <a:pt x="955817" y="0"/>
                  </a:lnTo>
                  <a:lnTo>
                    <a:pt x="999260" y="5837"/>
                  </a:lnTo>
                  <a:lnTo>
                    <a:pt x="1038297" y="22312"/>
                  </a:lnTo>
                  <a:lnTo>
                    <a:pt x="1071369" y="47866"/>
                  </a:lnTo>
                  <a:lnTo>
                    <a:pt x="1088118" y="69548"/>
                  </a:lnTo>
                  <a:lnTo>
                    <a:pt x="163412" y="69548"/>
                  </a:lnTo>
                  <a:lnTo>
                    <a:pt x="119973" y="75386"/>
                  </a:lnTo>
                  <a:lnTo>
                    <a:pt x="80938" y="91860"/>
                  </a:lnTo>
                  <a:lnTo>
                    <a:pt x="47867" y="117413"/>
                  </a:lnTo>
                  <a:lnTo>
                    <a:pt x="22316" y="150486"/>
                  </a:lnTo>
                  <a:lnTo>
                    <a:pt x="5842" y="189523"/>
                  </a:lnTo>
                  <a:lnTo>
                    <a:pt x="0" y="232965"/>
                  </a:lnTo>
                  <a:close/>
                </a:path>
                <a:path w="1119505" h="998220">
                  <a:moveTo>
                    <a:pt x="1119228" y="232965"/>
                  </a:moveTo>
                  <a:lnTo>
                    <a:pt x="1113389" y="189517"/>
                  </a:lnTo>
                  <a:lnTo>
                    <a:pt x="1096914" y="150479"/>
                  </a:lnTo>
                  <a:lnTo>
                    <a:pt x="1071361" y="117406"/>
                  </a:lnTo>
                  <a:lnTo>
                    <a:pt x="1038288" y="91856"/>
                  </a:lnTo>
                  <a:lnTo>
                    <a:pt x="999252" y="75385"/>
                  </a:lnTo>
                  <a:lnTo>
                    <a:pt x="955817" y="69548"/>
                  </a:lnTo>
                  <a:lnTo>
                    <a:pt x="1088118" y="69548"/>
                  </a:lnTo>
                  <a:lnTo>
                    <a:pt x="1096919" y="80942"/>
                  </a:lnTo>
                  <a:lnTo>
                    <a:pt x="1113392" y="119984"/>
                  </a:lnTo>
                  <a:lnTo>
                    <a:pt x="1119228" y="163433"/>
                  </a:lnTo>
                  <a:lnTo>
                    <a:pt x="1119228" y="232965"/>
                  </a:lnTo>
                  <a:close/>
                </a:path>
              </a:pathLst>
            </a:custGeom>
            <a:solidFill>
              <a:srgbClr val="6F9DD4"/>
            </a:solidFill>
          </p:spPr>
          <p:txBody>
            <a:bodyPr wrap="square" lIns="0" tIns="0" rIns="0" bIns="0" rtlCol="0"/>
            <a:lstStyle/>
            <a:p>
              <a:endParaRPr/>
            </a:p>
          </p:txBody>
        </p:sp>
        <p:sp>
          <p:nvSpPr>
            <p:cNvPr id="9" name="object 9"/>
            <p:cNvSpPr/>
            <p:nvPr/>
          </p:nvSpPr>
          <p:spPr>
            <a:xfrm>
              <a:off x="14430566" y="6570344"/>
              <a:ext cx="1119505" cy="475615"/>
            </a:xfrm>
            <a:custGeom>
              <a:avLst/>
              <a:gdLst/>
              <a:ahLst/>
              <a:cxnLst/>
              <a:rect l="l" t="t" r="r" b="b"/>
              <a:pathLst>
                <a:path w="1119505" h="475615">
                  <a:moveTo>
                    <a:pt x="547852" y="0"/>
                  </a:moveTo>
                  <a:lnTo>
                    <a:pt x="163410" y="0"/>
                  </a:lnTo>
                  <a:lnTo>
                    <a:pt x="119964" y="5842"/>
                  </a:lnTo>
                  <a:lnTo>
                    <a:pt x="80924" y="22313"/>
                  </a:lnTo>
                  <a:lnTo>
                    <a:pt x="47853" y="47866"/>
                  </a:lnTo>
                  <a:lnTo>
                    <a:pt x="22301" y="80937"/>
                  </a:lnTo>
                  <a:lnTo>
                    <a:pt x="5829" y="119976"/>
                  </a:lnTo>
                  <a:lnTo>
                    <a:pt x="0" y="163423"/>
                  </a:lnTo>
                  <a:lnTo>
                    <a:pt x="0" y="475488"/>
                  </a:lnTo>
                  <a:lnTo>
                    <a:pt x="4343" y="453974"/>
                  </a:lnTo>
                  <a:lnTo>
                    <a:pt x="16192" y="436397"/>
                  </a:lnTo>
                  <a:lnTo>
                    <a:pt x="33756" y="424548"/>
                  </a:lnTo>
                  <a:lnTo>
                    <a:pt x="55257" y="420204"/>
                  </a:lnTo>
                  <a:lnTo>
                    <a:pt x="547852" y="420204"/>
                  </a:lnTo>
                  <a:lnTo>
                    <a:pt x="547852" y="0"/>
                  </a:lnTo>
                  <a:close/>
                </a:path>
                <a:path w="1119505" h="475615">
                  <a:moveTo>
                    <a:pt x="1119225" y="163423"/>
                  </a:moveTo>
                  <a:lnTo>
                    <a:pt x="1113383" y="119976"/>
                  </a:lnTo>
                  <a:lnTo>
                    <a:pt x="1096911" y="80937"/>
                  </a:lnTo>
                  <a:lnTo>
                    <a:pt x="1071372" y="47866"/>
                  </a:lnTo>
                  <a:lnTo>
                    <a:pt x="1038288" y="22313"/>
                  </a:lnTo>
                  <a:lnTo>
                    <a:pt x="999261" y="5842"/>
                  </a:lnTo>
                  <a:lnTo>
                    <a:pt x="955814" y="0"/>
                  </a:lnTo>
                  <a:lnTo>
                    <a:pt x="587654" y="0"/>
                  </a:lnTo>
                  <a:lnTo>
                    <a:pt x="587654" y="420204"/>
                  </a:lnTo>
                  <a:lnTo>
                    <a:pt x="1063955" y="420204"/>
                  </a:lnTo>
                  <a:lnTo>
                    <a:pt x="1085469" y="424548"/>
                  </a:lnTo>
                  <a:lnTo>
                    <a:pt x="1103033" y="436397"/>
                  </a:lnTo>
                  <a:lnTo>
                    <a:pt x="1114882" y="453974"/>
                  </a:lnTo>
                  <a:lnTo>
                    <a:pt x="1119225" y="475488"/>
                  </a:lnTo>
                  <a:lnTo>
                    <a:pt x="1119225" y="163423"/>
                  </a:lnTo>
                  <a:close/>
                </a:path>
              </a:pathLst>
            </a:custGeom>
            <a:solidFill>
              <a:srgbClr val="58585B"/>
            </a:solidFill>
          </p:spPr>
          <p:txBody>
            <a:bodyPr wrap="square" lIns="0" tIns="0" rIns="0" bIns="0" rtlCol="0"/>
            <a:lstStyle/>
            <a:p>
              <a:endParaRPr/>
            </a:p>
          </p:txBody>
        </p:sp>
        <p:sp>
          <p:nvSpPr>
            <p:cNvPr id="10" name="object 10"/>
            <p:cNvSpPr/>
            <p:nvPr/>
          </p:nvSpPr>
          <p:spPr>
            <a:xfrm>
              <a:off x="14430567" y="6523403"/>
              <a:ext cx="1119505" cy="1167765"/>
            </a:xfrm>
            <a:custGeom>
              <a:avLst/>
              <a:gdLst/>
              <a:ahLst/>
              <a:cxnLst/>
              <a:rect l="l" t="t" r="r" b="b"/>
              <a:pathLst>
                <a:path w="1119505" h="1167765">
                  <a:moveTo>
                    <a:pt x="0" y="210356"/>
                  </a:moveTo>
                  <a:lnTo>
                    <a:pt x="0" y="163416"/>
                  </a:lnTo>
                  <a:lnTo>
                    <a:pt x="5836" y="119974"/>
                  </a:lnTo>
                  <a:lnTo>
                    <a:pt x="22309" y="80938"/>
                  </a:lnTo>
                  <a:lnTo>
                    <a:pt x="47860" y="47864"/>
                  </a:lnTo>
                  <a:lnTo>
                    <a:pt x="80932" y="22311"/>
                  </a:lnTo>
                  <a:lnTo>
                    <a:pt x="119969" y="5837"/>
                  </a:lnTo>
                  <a:lnTo>
                    <a:pt x="163412" y="0"/>
                  </a:lnTo>
                  <a:lnTo>
                    <a:pt x="955817" y="0"/>
                  </a:lnTo>
                  <a:lnTo>
                    <a:pt x="999260" y="5837"/>
                  </a:lnTo>
                  <a:lnTo>
                    <a:pt x="1038297" y="22311"/>
                  </a:lnTo>
                  <a:lnTo>
                    <a:pt x="1070174" y="46941"/>
                  </a:lnTo>
                  <a:lnTo>
                    <a:pt x="163412" y="46941"/>
                  </a:lnTo>
                  <a:lnTo>
                    <a:pt x="119969" y="52778"/>
                  </a:lnTo>
                  <a:lnTo>
                    <a:pt x="80932" y="69252"/>
                  </a:lnTo>
                  <a:lnTo>
                    <a:pt x="47860" y="94804"/>
                  </a:lnTo>
                  <a:lnTo>
                    <a:pt x="22309" y="127878"/>
                  </a:lnTo>
                  <a:lnTo>
                    <a:pt x="5836" y="166914"/>
                  </a:lnTo>
                  <a:lnTo>
                    <a:pt x="0" y="210356"/>
                  </a:lnTo>
                  <a:close/>
                </a:path>
                <a:path w="1119505" h="1167765">
                  <a:moveTo>
                    <a:pt x="587657" y="467142"/>
                  </a:moveTo>
                  <a:lnTo>
                    <a:pt x="547861" y="467142"/>
                  </a:lnTo>
                  <a:lnTo>
                    <a:pt x="547861" y="46941"/>
                  </a:lnTo>
                  <a:lnTo>
                    <a:pt x="587657" y="46941"/>
                  </a:lnTo>
                  <a:lnTo>
                    <a:pt x="587657" y="467142"/>
                  </a:lnTo>
                  <a:close/>
                </a:path>
                <a:path w="1119505" h="1167765">
                  <a:moveTo>
                    <a:pt x="1119228" y="210356"/>
                  </a:moveTo>
                  <a:lnTo>
                    <a:pt x="1113392" y="166914"/>
                  </a:lnTo>
                  <a:lnTo>
                    <a:pt x="1096919" y="127878"/>
                  </a:lnTo>
                  <a:lnTo>
                    <a:pt x="1071369" y="94804"/>
                  </a:lnTo>
                  <a:lnTo>
                    <a:pt x="1038297" y="69252"/>
                  </a:lnTo>
                  <a:lnTo>
                    <a:pt x="999260" y="52778"/>
                  </a:lnTo>
                  <a:lnTo>
                    <a:pt x="955817" y="46941"/>
                  </a:lnTo>
                  <a:lnTo>
                    <a:pt x="1070174" y="46941"/>
                  </a:lnTo>
                  <a:lnTo>
                    <a:pt x="1071369" y="47864"/>
                  </a:lnTo>
                  <a:lnTo>
                    <a:pt x="1096919" y="80938"/>
                  </a:lnTo>
                  <a:lnTo>
                    <a:pt x="1113392" y="119974"/>
                  </a:lnTo>
                  <a:lnTo>
                    <a:pt x="1119228" y="163416"/>
                  </a:lnTo>
                  <a:lnTo>
                    <a:pt x="1119228" y="210356"/>
                  </a:lnTo>
                  <a:close/>
                </a:path>
                <a:path w="1119505" h="1167765">
                  <a:moveTo>
                    <a:pt x="342790" y="467142"/>
                  </a:moveTo>
                  <a:lnTo>
                    <a:pt x="314262" y="467142"/>
                  </a:lnTo>
                  <a:lnTo>
                    <a:pt x="466580" y="259640"/>
                  </a:lnTo>
                  <a:lnTo>
                    <a:pt x="485117" y="273252"/>
                  </a:lnTo>
                  <a:lnTo>
                    <a:pt x="342790" y="467142"/>
                  </a:lnTo>
                  <a:close/>
                </a:path>
                <a:path w="1119505" h="1167765">
                  <a:moveTo>
                    <a:pt x="817590" y="467142"/>
                  </a:moveTo>
                  <a:lnTo>
                    <a:pt x="789062" y="467142"/>
                  </a:lnTo>
                  <a:lnTo>
                    <a:pt x="646718" y="273252"/>
                  </a:lnTo>
                  <a:lnTo>
                    <a:pt x="665273" y="259640"/>
                  </a:lnTo>
                  <a:lnTo>
                    <a:pt x="817590" y="467142"/>
                  </a:lnTo>
                  <a:close/>
                </a:path>
                <a:path w="1119505" h="1167765">
                  <a:moveTo>
                    <a:pt x="0" y="565611"/>
                  </a:moveTo>
                  <a:lnTo>
                    <a:pt x="0" y="522416"/>
                  </a:lnTo>
                  <a:lnTo>
                    <a:pt x="4344" y="500904"/>
                  </a:lnTo>
                  <a:lnTo>
                    <a:pt x="16190" y="483334"/>
                  </a:lnTo>
                  <a:lnTo>
                    <a:pt x="33757" y="471487"/>
                  </a:lnTo>
                  <a:lnTo>
                    <a:pt x="55267" y="467142"/>
                  </a:lnTo>
                  <a:lnTo>
                    <a:pt x="1063962" y="467142"/>
                  </a:lnTo>
                  <a:lnTo>
                    <a:pt x="1085471" y="471487"/>
                  </a:lnTo>
                  <a:lnTo>
                    <a:pt x="1103039" y="483334"/>
                  </a:lnTo>
                  <a:lnTo>
                    <a:pt x="1114884" y="500904"/>
                  </a:lnTo>
                  <a:lnTo>
                    <a:pt x="1116789" y="510337"/>
                  </a:lnTo>
                  <a:lnTo>
                    <a:pt x="55267" y="510337"/>
                  </a:lnTo>
                  <a:lnTo>
                    <a:pt x="33757" y="514682"/>
                  </a:lnTo>
                  <a:lnTo>
                    <a:pt x="16190" y="526529"/>
                  </a:lnTo>
                  <a:lnTo>
                    <a:pt x="4344" y="544098"/>
                  </a:lnTo>
                  <a:lnTo>
                    <a:pt x="0" y="565611"/>
                  </a:lnTo>
                  <a:close/>
                </a:path>
                <a:path w="1119505" h="1167765">
                  <a:moveTo>
                    <a:pt x="283795" y="547509"/>
                  </a:moveTo>
                  <a:lnTo>
                    <a:pt x="265257" y="533896"/>
                  </a:lnTo>
                  <a:lnTo>
                    <a:pt x="282551" y="510337"/>
                  </a:lnTo>
                  <a:lnTo>
                    <a:pt x="311079" y="510337"/>
                  </a:lnTo>
                  <a:lnTo>
                    <a:pt x="283795" y="547509"/>
                  </a:lnTo>
                  <a:close/>
                </a:path>
                <a:path w="1119505" h="1167765">
                  <a:moveTo>
                    <a:pt x="848045" y="547509"/>
                  </a:moveTo>
                  <a:lnTo>
                    <a:pt x="820773" y="510337"/>
                  </a:lnTo>
                  <a:lnTo>
                    <a:pt x="849301" y="510337"/>
                  </a:lnTo>
                  <a:lnTo>
                    <a:pt x="866595" y="533896"/>
                  </a:lnTo>
                  <a:lnTo>
                    <a:pt x="848045" y="547509"/>
                  </a:lnTo>
                  <a:close/>
                </a:path>
                <a:path w="1119505" h="1167765">
                  <a:moveTo>
                    <a:pt x="1119228" y="565611"/>
                  </a:moveTo>
                  <a:lnTo>
                    <a:pt x="1114884" y="544098"/>
                  </a:lnTo>
                  <a:lnTo>
                    <a:pt x="1103039" y="526529"/>
                  </a:lnTo>
                  <a:lnTo>
                    <a:pt x="1085471" y="514682"/>
                  </a:lnTo>
                  <a:lnTo>
                    <a:pt x="1063962" y="510337"/>
                  </a:lnTo>
                  <a:lnTo>
                    <a:pt x="1116789" y="510337"/>
                  </a:lnTo>
                  <a:lnTo>
                    <a:pt x="1119228" y="522416"/>
                  </a:lnTo>
                  <a:lnTo>
                    <a:pt x="1119228" y="565611"/>
                  </a:lnTo>
                  <a:close/>
                </a:path>
                <a:path w="1119505" h="1167765">
                  <a:moveTo>
                    <a:pt x="1119228" y="1009594"/>
                  </a:moveTo>
                  <a:lnTo>
                    <a:pt x="0" y="1009594"/>
                  </a:lnTo>
                  <a:lnTo>
                    <a:pt x="0" y="928583"/>
                  </a:lnTo>
                  <a:lnTo>
                    <a:pt x="1119228" y="928583"/>
                  </a:lnTo>
                  <a:lnTo>
                    <a:pt x="1119228" y="1009594"/>
                  </a:lnTo>
                  <a:close/>
                </a:path>
                <a:path w="1119505" h="1167765">
                  <a:moveTo>
                    <a:pt x="164507" y="1167342"/>
                  </a:moveTo>
                  <a:lnTo>
                    <a:pt x="132637" y="1167342"/>
                  </a:lnTo>
                  <a:lnTo>
                    <a:pt x="108491" y="1162467"/>
                  </a:lnTo>
                  <a:lnTo>
                    <a:pt x="88773" y="1149173"/>
                  </a:lnTo>
                  <a:lnTo>
                    <a:pt x="75480" y="1129454"/>
                  </a:lnTo>
                  <a:lnTo>
                    <a:pt x="70605" y="1105305"/>
                  </a:lnTo>
                  <a:lnTo>
                    <a:pt x="70605" y="1009594"/>
                  </a:lnTo>
                  <a:lnTo>
                    <a:pt x="226557" y="1009594"/>
                  </a:lnTo>
                  <a:lnTo>
                    <a:pt x="226557" y="1105305"/>
                  </a:lnTo>
                  <a:lnTo>
                    <a:pt x="221682" y="1129454"/>
                  </a:lnTo>
                  <a:lnTo>
                    <a:pt x="208386" y="1149173"/>
                  </a:lnTo>
                  <a:lnTo>
                    <a:pt x="188664" y="1162467"/>
                  </a:lnTo>
                  <a:lnTo>
                    <a:pt x="164507" y="1167342"/>
                  </a:lnTo>
                  <a:close/>
                </a:path>
                <a:path w="1119505" h="1167765">
                  <a:moveTo>
                    <a:pt x="993968" y="1167342"/>
                  </a:moveTo>
                  <a:lnTo>
                    <a:pt x="962096" y="1167342"/>
                  </a:lnTo>
                  <a:lnTo>
                    <a:pt x="937949" y="1162467"/>
                  </a:lnTo>
                  <a:lnTo>
                    <a:pt x="918231" y="1149173"/>
                  </a:lnTo>
                  <a:lnTo>
                    <a:pt x="904937" y="1129454"/>
                  </a:lnTo>
                  <a:lnTo>
                    <a:pt x="900063" y="1105305"/>
                  </a:lnTo>
                  <a:lnTo>
                    <a:pt x="900063" y="1009594"/>
                  </a:lnTo>
                  <a:lnTo>
                    <a:pt x="1056017" y="1009594"/>
                  </a:lnTo>
                  <a:lnTo>
                    <a:pt x="1056017" y="1105305"/>
                  </a:lnTo>
                  <a:lnTo>
                    <a:pt x="1051142" y="1129454"/>
                  </a:lnTo>
                  <a:lnTo>
                    <a:pt x="1037847" y="1149173"/>
                  </a:lnTo>
                  <a:lnTo>
                    <a:pt x="1018124" y="1162467"/>
                  </a:lnTo>
                  <a:lnTo>
                    <a:pt x="993968" y="1167342"/>
                  </a:lnTo>
                  <a:close/>
                </a:path>
              </a:pathLst>
            </a:custGeom>
            <a:solidFill>
              <a:srgbClr val="3C3C3C"/>
            </a:solidFill>
          </p:spPr>
          <p:txBody>
            <a:bodyPr wrap="square" lIns="0" tIns="0" rIns="0" bIns="0" rtlCol="0"/>
            <a:lstStyle/>
            <a:p>
              <a:endParaRPr/>
            </a:p>
          </p:txBody>
        </p:sp>
        <p:sp>
          <p:nvSpPr>
            <p:cNvPr id="11" name="object 11"/>
            <p:cNvSpPr/>
            <p:nvPr/>
          </p:nvSpPr>
          <p:spPr>
            <a:xfrm>
              <a:off x="14842869" y="7480664"/>
              <a:ext cx="294640" cy="104775"/>
            </a:xfrm>
            <a:custGeom>
              <a:avLst/>
              <a:gdLst/>
              <a:ahLst/>
              <a:cxnLst/>
              <a:rect l="l" t="t" r="r" b="b"/>
              <a:pathLst>
                <a:path w="294640" h="104775">
                  <a:moveTo>
                    <a:pt x="294628" y="104652"/>
                  </a:moveTo>
                  <a:lnTo>
                    <a:pt x="0" y="104652"/>
                  </a:lnTo>
                  <a:lnTo>
                    <a:pt x="0" y="0"/>
                  </a:lnTo>
                  <a:lnTo>
                    <a:pt x="294628" y="0"/>
                  </a:lnTo>
                  <a:lnTo>
                    <a:pt x="294628" y="104652"/>
                  </a:lnTo>
                  <a:close/>
                </a:path>
              </a:pathLst>
            </a:custGeom>
            <a:solidFill>
              <a:srgbClr val="FAE958"/>
            </a:solidFill>
          </p:spPr>
          <p:txBody>
            <a:bodyPr wrap="square" lIns="0" tIns="0" rIns="0" bIns="0" rtlCol="0"/>
            <a:lstStyle/>
            <a:p>
              <a:endParaRPr/>
            </a:p>
          </p:txBody>
        </p:sp>
        <p:sp>
          <p:nvSpPr>
            <p:cNvPr id="12" name="object 12"/>
            <p:cNvSpPr/>
            <p:nvPr/>
          </p:nvSpPr>
          <p:spPr>
            <a:xfrm>
              <a:off x="14172864" y="6115460"/>
              <a:ext cx="1635125" cy="2066925"/>
            </a:xfrm>
            <a:custGeom>
              <a:avLst/>
              <a:gdLst/>
              <a:ahLst/>
              <a:cxnLst/>
              <a:rect l="l" t="t" r="r" b="b"/>
              <a:pathLst>
                <a:path w="1635125" h="2066925">
                  <a:moveTo>
                    <a:pt x="817316" y="2066858"/>
                  </a:moveTo>
                  <a:lnTo>
                    <a:pt x="777680" y="2037192"/>
                  </a:lnTo>
                  <a:lnTo>
                    <a:pt x="740430" y="2007383"/>
                  </a:lnTo>
                  <a:lnTo>
                    <a:pt x="692741" y="1967527"/>
                  </a:lnTo>
                  <a:lnTo>
                    <a:pt x="636539" y="1918233"/>
                  </a:lnTo>
                  <a:lnTo>
                    <a:pt x="605849" y="1890239"/>
                  </a:lnTo>
                  <a:lnTo>
                    <a:pt x="573753" y="1860116"/>
                  </a:lnTo>
                  <a:lnTo>
                    <a:pt x="540494" y="1827939"/>
                  </a:lnTo>
                  <a:lnTo>
                    <a:pt x="506311" y="1793786"/>
                  </a:lnTo>
                  <a:lnTo>
                    <a:pt x="471447" y="1757733"/>
                  </a:lnTo>
                  <a:lnTo>
                    <a:pt x="436142" y="1719856"/>
                  </a:lnTo>
                  <a:lnTo>
                    <a:pt x="400636" y="1680232"/>
                  </a:lnTo>
                  <a:lnTo>
                    <a:pt x="365172" y="1638938"/>
                  </a:lnTo>
                  <a:lnTo>
                    <a:pt x="329990" y="1596050"/>
                  </a:lnTo>
                  <a:lnTo>
                    <a:pt x="295331" y="1551644"/>
                  </a:lnTo>
                  <a:lnTo>
                    <a:pt x="261436" y="1505797"/>
                  </a:lnTo>
                  <a:lnTo>
                    <a:pt x="228546" y="1458586"/>
                  </a:lnTo>
                  <a:lnTo>
                    <a:pt x="196903" y="1410087"/>
                  </a:lnTo>
                  <a:lnTo>
                    <a:pt x="166746" y="1360377"/>
                  </a:lnTo>
                  <a:lnTo>
                    <a:pt x="138318" y="1309532"/>
                  </a:lnTo>
                  <a:lnTo>
                    <a:pt x="111859" y="1257628"/>
                  </a:lnTo>
                  <a:lnTo>
                    <a:pt x="87610" y="1204742"/>
                  </a:lnTo>
                  <a:lnTo>
                    <a:pt x="65813" y="1150951"/>
                  </a:lnTo>
                  <a:lnTo>
                    <a:pt x="46707" y="1096332"/>
                  </a:lnTo>
                  <a:lnTo>
                    <a:pt x="30535" y="1040960"/>
                  </a:lnTo>
                  <a:lnTo>
                    <a:pt x="17537" y="984912"/>
                  </a:lnTo>
                  <a:lnTo>
                    <a:pt x="7955" y="928265"/>
                  </a:lnTo>
                  <a:lnTo>
                    <a:pt x="2028" y="871095"/>
                  </a:lnTo>
                  <a:lnTo>
                    <a:pt x="0" y="813479"/>
                  </a:lnTo>
                  <a:lnTo>
                    <a:pt x="1380" y="765682"/>
                  </a:lnTo>
                  <a:lnTo>
                    <a:pt x="5472" y="718611"/>
                  </a:lnTo>
                  <a:lnTo>
                    <a:pt x="12198" y="672345"/>
                  </a:lnTo>
                  <a:lnTo>
                    <a:pt x="21482" y="626958"/>
                  </a:lnTo>
                  <a:lnTo>
                    <a:pt x="33248" y="582527"/>
                  </a:lnTo>
                  <a:lnTo>
                    <a:pt x="47419" y="539129"/>
                  </a:lnTo>
                  <a:lnTo>
                    <a:pt x="63920" y="496839"/>
                  </a:lnTo>
                  <a:lnTo>
                    <a:pt x="82673" y="455735"/>
                  </a:lnTo>
                  <a:lnTo>
                    <a:pt x="103604" y="415891"/>
                  </a:lnTo>
                  <a:lnTo>
                    <a:pt x="126635" y="377386"/>
                  </a:lnTo>
                  <a:lnTo>
                    <a:pt x="151689" y="340294"/>
                  </a:lnTo>
                  <a:lnTo>
                    <a:pt x="178692" y="304692"/>
                  </a:lnTo>
                  <a:lnTo>
                    <a:pt x="207566" y="270657"/>
                  </a:lnTo>
                  <a:lnTo>
                    <a:pt x="238235" y="238265"/>
                  </a:lnTo>
                  <a:lnTo>
                    <a:pt x="270623" y="207592"/>
                  </a:lnTo>
                  <a:lnTo>
                    <a:pt x="304654" y="178714"/>
                  </a:lnTo>
                  <a:lnTo>
                    <a:pt x="340251" y="151708"/>
                  </a:lnTo>
                  <a:lnTo>
                    <a:pt x="377338" y="126650"/>
                  </a:lnTo>
                  <a:lnTo>
                    <a:pt x="415839" y="103617"/>
                  </a:lnTo>
                  <a:lnTo>
                    <a:pt x="455678" y="82684"/>
                  </a:lnTo>
                  <a:lnTo>
                    <a:pt x="496777" y="63928"/>
                  </a:lnTo>
                  <a:lnTo>
                    <a:pt x="539061" y="47425"/>
                  </a:lnTo>
                  <a:lnTo>
                    <a:pt x="582454" y="33252"/>
                  </a:lnTo>
                  <a:lnTo>
                    <a:pt x="626880" y="21484"/>
                  </a:lnTo>
                  <a:lnTo>
                    <a:pt x="672261" y="12199"/>
                  </a:lnTo>
                  <a:lnTo>
                    <a:pt x="718522" y="5472"/>
                  </a:lnTo>
                  <a:lnTo>
                    <a:pt x="765586" y="1380"/>
                  </a:lnTo>
                  <a:lnTo>
                    <a:pt x="813377" y="0"/>
                  </a:lnTo>
                  <a:lnTo>
                    <a:pt x="814700" y="0"/>
                  </a:lnTo>
                  <a:lnTo>
                    <a:pt x="816010" y="48"/>
                  </a:lnTo>
                  <a:lnTo>
                    <a:pt x="822932" y="48"/>
                  </a:lnTo>
                  <a:lnTo>
                    <a:pt x="869047" y="1380"/>
                  </a:lnTo>
                  <a:lnTo>
                    <a:pt x="916111" y="5472"/>
                  </a:lnTo>
                  <a:lnTo>
                    <a:pt x="962372" y="12199"/>
                  </a:lnTo>
                  <a:lnTo>
                    <a:pt x="1007754" y="21484"/>
                  </a:lnTo>
                  <a:lnTo>
                    <a:pt x="1052179" y="33252"/>
                  </a:lnTo>
                  <a:lnTo>
                    <a:pt x="1095572" y="47425"/>
                  </a:lnTo>
                  <a:lnTo>
                    <a:pt x="1137857" y="63928"/>
                  </a:lnTo>
                  <a:lnTo>
                    <a:pt x="1178957" y="82684"/>
                  </a:lnTo>
                  <a:lnTo>
                    <a:pt x="1218795" y="103617"/>
                  </a:lnTo>
                  <a:lnTo>
                    <a:pt x="1257296" y="126650"/>
                  </a:lnTo>
                  <a:lnTo>
                    <a:pt x="1294384" y="151708"/>
                  </a:lnTo>
                  <a:lnTo>
                    <a:pt x="1329981" y="178714"/>
                  </a:lnTo>
                  <a:lnTo>
                    <a:pt x="1364012" y="207592"/>
                  </a:lnTo>
                  <a:lnTo>
                    <a:pt x="1396400" y="238265"/>
                  </a:lnTo>
                  <a:lnTo>
                    <a:pt x="1427070" y="270657"/>
                  </a:lnTo>
                  <a:lnTo>
                    <a:pt x="1455944" y="304692"/>
                  </a:lnTo>
                  <a:lnTo>
                    <a:pt x="1481506" y="338394"/>
                  </a:lnTo>
                  <a:lnTo>
                    <a:pt x="421116" y="338394"/>
                  </a:lnTo>
                  <a:lnTo>
                    <a:pt x="377672" y="344232"/>
                  </a:lnTo>
                  <a:lnTo>
                    <a:pt x="338636" y="360706"/>
                  </a:lnTo>
                  <a:lnTo>
                    <a:pt x="305564" y="386260"/>
                  </a:lnTo>
                  <a:lnTo>
                    <a:pt x="280013" y="419337"/>
                  </a:lnTo>
                  <a:lnTo>
                    <a:pt x="263540" y="458379"/>
                  </a:lnTo>
                  <a:lnTo>
                    <a:pt x="257703" y="501828"/>
                  </a:lnTo>
                  <a:lnTo>
                    <a:pt x="257703" y="1417538"/>
                  </a:lnTo>
                  <a:lnTo>
                    <a:pt x="328309" y="1417538"/>
                  </a:lnTo>
                  <a:lnTo>
                    <a:pt x="328309" y="1513249"/>
                  </a:lnTo>
                  <a:lnTo>
                    <a:pt x="333183" y="1537398"/>
                  </a:lnTo>
                  <a:lnTo>
                    <a:pt x="346477" y="1557117"/>
                  </a:lnTo>
                  <a:lnTo>
                    <a:pt x="366194" y="1570411"/>
                  </a:lnTo>
                  <a:lnTo>
                    <a:pt x="390341" y="1575285"/>
                  </a:lnTo>
                  <a:lnTo>
                    <a:pt x="1320969" y="1575285"/>
                  </a:lnTo>
                  <a:lnTo>
                    <a:pt x="1289979" y="1614181"/>
                  </a:lnTo>
                  <a:lnTo>
                    <a:pt x="1253661" y="1657566"/>
                  </a:lnTo>
                  <a:lnTo>
                    <a:pt x="1217158" y="1699231"/>
                  </a:lnTo>
                  <a:lnTo>
                    <a:pt x="1180732" y="1739093"/>
                  </a:lnTo>
                  <a:lnTo>
                    <a:pt x="1144646" y="1777069"/>
                  </a:lnTo>
                  <a:lnTo>
                    <a:pt x="1109160" y="1813075"/>
                  </a:lnTo>
                  <a:lnTo>
                    <a:pt x="1074537" y="1847029"/>
                  </a:lnTo>
                  <a:lnTo>
                    <a:pt x="1041038" y="1878847"/>
                  </a:lnTo>
                  <a:lnTo>
                    <a:pt x="1008926" y="1908446"/>
                  </a:lnTo>
                  <a:lnTo>
                    <a:pt x="978461" y="1935744"/>
                  </a:lnTo>
                  <a:lnTo>
                    <a:pt x="923521" y="1983101"/>
                  </a:lnTo>
                  <a:lnTo>
                    <a:pt x="878314" y="2020254"/>
                  </a:lnTo>
                  <a:lnTo>
                    <a:pt x="844933" y="2046539"/>
                  </a:lnTo>
                  <a:lnTo>
                    <a:pt x="819966" y="2065308"/>
                  </a:lnTo>
                  <a:lnTo>
                    <a:pt x="817316" y="2066858"/>
                  </a:lnTo>
                  <a:close/>
                </a:path>
                <a:path w="1635125" h="2066925">
                  <a:moveTo>
                    <a:pt x="822932" y="48"/>
                  </a:moveTo>
                  <a:lnTo>
                    <a:pt x="818643" y="48"/>
                  </a:lnTo>
                  <a:lnTo>
                    <a:pt x="819933" y="0"/>
                  </a:lnTo>
                  <a:lnTo>
                    <a:pt x="821255" y="0"/>
                  </a:lnTo>
                  <a:lnTo>
                    <a:pt x="822932" y="48"/>
                  </a:lnTo>
                  <a:close/>
                </a:path>
                <a:path w="1635125" h="2066925">
                  <a:moveTo>
                    <a:pt x="1320969" y="1575285"/>
                  </a:moveTo>
                  <a:lnTo>
                    <a:pt x="1251672" y="1575285"/>
                  </a:lnTo>
                  <a:lnTo>
                    <a:pt x="1275828" y="1570411"/>
                  </a:lnTo>
                  <a:lnTo>
                    <a:pt x="1295551" y="1557117"/>
                  </a:lnTo>
                  <a:lnTo>
                    <a:pt x="1308846" y="1537398"/>
                  </a:lnTo>
                  <a:lnTo>
                    <a:pt x="1313721" y="1513249"/>
                  </a:lnTo>
                  <a:lnTo>
                    <a:pt x="1313721" y="1417538"/>
                  </a:lnTo>
                  <a:lnTo>
                    <a:pt x="1376932" y="1417538"/>
                  </a:lnTo>
                  <a:lnTo>
                    <a:pt x="1376932" y="501828"/>
                  </a:lnTo>
                  <a:lnTo>
                    <a:pt x="1371095" y="458379"/>
                  </a:lnTo>
                  <a:lnTo>
                    <a:pt x="1354623" y="419337"/>
                  </a:lnTo>
                  <a:lnTo>
                    <a:pt x="1329072" y="386260"/>
                  </a:lnTo>
                  <a:lnTo>
                    <a:pt x="1296000" y="360706"/>
                  </a:lnTo>
                  <a:lnTo>
                    <a:pt x="1256964" y="344232"/>
                  </a:lnTo>
                  <a:lnTo>
                    <a:pt x="1213521" y="338394"/>
                  </a:lnTo>
                  <a:lnTo>
                    <a:pt x="1481506" y="338394"/>
                  </a:lnTo>
                  <a:lnTo>
                    <a:pt x="1508001" y="377386"/>
                  </a:lnTo>
                  <a:lnTo>
                    <a:pt x="1531032" y="415891"/>
                  </a:lnTo>
                  <a:lnTo>
                    <a:pt x="1551963" y="455735"/>
                  </a:lnTo>
                  <a:lnTo>
                    <a:pt x="1570716" y="496839"/>
                  </a:lnTo>
                  <a:lnTo>
                    <a:pt x="1587217" y="539129"/>
                  </a:lnTo>
                  <a:lnTo>
                    <a:pt x="1601389" y="582527"/>
                  </a:lnTo>
                  <a:lnTo>
                    <a:pt x="1613155" y="626958"/>
                  </a:lnTo>
                  <a:lnTo>
                    <a:pt x="1622439" y="672345"/>
                  </a:lnTo>
                  <a:lnTo>
                    <a:pt x="1629165" y="718611"/>
                  </a:lnTo>
                  <a:lnTo>
                    <a:pt x="1633256" y="765682"/>
                  </a:lnTo>
                  <a:lnTo>
                    <a:pt x="1634637" y="813479"/>
                  </a:lnTo>
                  <a:lnTo>
                    <a:pt x="1632495" y="872696"/>
                  </a:lnTo>
                  <a:lnTo>
                    <a:pt x="1626241" y="931440"/>
                  </a:lnTo>
                  <a:lnTo>
                    <a:pt x="1616139" y="989626"/>
                  </a:lnTo>
                  <a:lnTo>
                    <a:pt x="1602450" y="1047173"/>
                  </a:lnTo>
                  <a:lnTo>
                    <a:pt x="1585436" y="1103997"/>
                  </a:lnTo>
                  <a:lnTo>
                    <a:pt x="1565358" y="1160014"/>
                  </a:lnTo>
                  <a:lnTo>
                    <a:pt x="1542478" y="1215142"/>
                  </a:lnTo>
                  <a:lnTo>
                    <a:pt x="1517057" y="1269297"/>
                  </a:lnTo>
                  <a:lnTo>
                    <a:pt x="1489359" y="1322398"/>
                  </a:lnTo>
                  <a:lnTo>
                    <a:pt x="1459644" y="1374359"/>
                  </a:lnTo>
                  <a:lnTo>
                    <a:pt x="1428174" y="1425099"/>
                  </a:lnTo>
                  <a:lnTo>
                    <a:pt x="1395210" y="1474534"/>
                  </a:lnTo>
                  <a:lnTo>
                    <a:pt x="1361016" y="1522582"/>
                  </a:lnTo>
                  <a:lnTo>
                    <a:pt x="1325851" y="1569158"/>
                  </a:lnTo>
                  <a:lnTo>
                    <a:pt x="1320969" y="1575285"/>
                  </a:lnTo>
                  <a:close/>
                </a:path>
                <a:path w="1635125" h="2066925">
                  <a:moveTo>
                    <a:pt x="845361" y="765423"/>
                  </a:moveTo>
                  <a:lnTo>
                    <a:pt x="845361" y="645525"/>
                  </a:lnTo>
                  <a:lnTo>
                    <a:pt x="991193" y="451606"/>
                  </a:lnTo>
                  <a:lnTo>
                    <a:pt x="1081349" y="451606"/>
                  </a:lnTo>
                  <a:lnTo>
                    <a:pt x="845361" y="765423"/>
                  </a:lnTo>
                  <a:close/>
                </a:path>
                <a:path w="1635125" h="2066925">
                  <a:moveTo>
                    <a:pt x="964194" y="875086"/>
                  </a:moveTo>
                  <a:lnTo>
                    <a:pt x="919116" y="875086"/>
                  </a:lnTo>
                  <a:lnTo>
                    <a:pt x="1234138" y="456223"/>
                  </a:lnTo>
                  <a:lnTo>
                    <a:pt x="1243937" y="457760"/>
                  </a:lnTo>
                  <a:lnTo>
                    <a:pt x="1253537" y="459864"/>
                  </a:lnTo>
                  <a:lnTo>
                    <a:pt x="1262920" y="462521"/>
                  </a:lnTo>
                  <a:lnTo>
                    <a:pt x="1272065" y="465719"/>
                  </a:lnTo>
                  <a:lnTo>
                    <a:pt x="964194" y="875086"/>
                  </a:lnTo>
                  <a:close/>
                </a:path>
                <a:path w="1635125" h="2066925">
                  <a:moveTo>
                    <a:pt x="762872" y="875086"/>
                  </a:moveTo>
                  <a:lnTo>
                    <a:pt x="672716" y="875086"/>
                  </a:lnTo>
                  <a:lnTo>
                    <a:pt x="805565" y="698442"/>
                  </a:lnTo>
                  <a:lnTo>
                    <a:pt x="805565" y="818324"/>
                  </a:lnTo>
                  <a:lnTo>
                    <a:pt x="762872" y="875086"/>
                  </a:lnTo>
                  <a:close/>
                </a:path>
                <a:path w="1635125" h="2066925">
                  <a:moveTo>
                    <a:pt x="398898" y="1306329"/>
                  </a:moveTo>
                  <a:lnTo>
                    <a:pt x="257703" y="1306329"/>
                  </a:lnTo>
                  <a:lnTo>
                    <a:pt x="257703" y="1236649"/>
                  </a:lnTo>
                  <a:lnTo>
                    <a:pt x="398898" y="1236649"/>
                  </a:lnTo>
                  <a:lnTo>
                    <a:pt x="398898" y="1306329"/>
                  </a:lnTo>
                  <a:close/>
                </a:path>
                <a:path w="1635125" h="2066925">
                  <a:moveTo>
                    <a:pt x="1376932" y="1306329"/>
                  </a:moveTo>
                  <a:lnTo>
                    <a:pt x="1235738" y="1306329"/>
                  </a:lnTo>
                  <a:lnTo>
                    <a:pt x="1235738" y="1236649"/>
                  </a:lnTo>
                  <a:lnTo>
                    <a:pt x="1376932" y="1236649"/>
                  </a:lnTo>
                  <a:lnTo>
                    <a:pt x="1376932" y="1306329"/>
                  </a:lnTo>
                  <a:close/>
                </a:path>
                <a:path w="1635125" h="2066925">
                  <a:moveTo>
                    <a:pt x="1219799" y="1575285"/>
                  </a:moveTo>
                  <a:lnTo>
                    <a:pt x="422211" y="1575285"/>
                  </a:lnTo>
                  <a:lnTo>
                    <a:pt x="446367" y="1570411"/>
                  </a:lnTo>
                  <a:lnTo>
                    <a:pt x="466090" y="1557117"/>
                  </a:lnTo>
                  <a:lnTo>
                    <a:pt x="479386" y="1537398"/>
                  </a:lnTo>
                  <a:lnTo>
                    <a:pt x="484261" y="1513249"/>
                  </a:lnTo>
                  <a:lnTo>
                    <a:pt x="484261" y="1417538"/>
                  </a:lnTo>
                  <a:lnTo>
                    <a:pt x="670004" y="1417538"/>
                  </a:lnTo>
                  <a:lnTo>
                    <a:pt x="670004" y="1469856"/>
                  </a:lnTo>
                  <a:lnTo>
                    <a:pt x="1157766" y="1469856"/>
                  </a:lnTo>
                  <a:lnTo>
                    <a:pt x="1157766" y="1513249"/>
                  </a:lnTo>
                  <a:lnTo>
                    <a:pt x="1162641" y="1537398"/>
                  </a:lnTo>
                  <a:lnTo>
                    <a:pt x="1175935" y="1557117"/>
                  </a:lnTo>
                  <a:lnTo>
                    <a:pt x="1195653" y="1570411"/>
                  </a:lnTo>
                  <a:lnTo>
                    <a:pt x="1219799" y="1575285"/>
                  </a:lnTo>
                  <a:close/>
                </a:path>
                <a:path w="1635125" h="2066925">
                  <a:moveTo>
                    <a:pt x="1157766" y="1469856"/>
                  </a:moveTo>
                  <a:lnTo>
                    <a:pt x="964632" y="1469856"/>
                  </a:lnTo>
                  <a:lnTo>
                    <a:pt x="964632" y="1417538"/>
                  </a:lnTo>
                  <a:lnTo>
                    <a:pt x="1157766" y="1417538"/>
                  </a:lnTo>
                  <a:lnTo>
                    <a:pt x="1157766" y="1469856"/>
                  </a:lnTo>
                  <a:close/>
                </a:path>
              </a:pathLst>
            </a:custGeom>
            <a:solidFill>
              <a:srgbClr val="BAB9B8"/>
            </a:solidFill>
          </p:spPr>
          <p:txBody>
            <a:bodyPr wrap="square" lIns="0" tIns="0" rIns="0" bIns="0" rtlCol="0"/>
            <a:lstStyle/>
            <a:p>
              <a:endParaRPr/>
            </a:p>
          </p:txBody>
        </p:sp>
      </p:grpSp>
      <p:sp>
        <p:nvSpPr>
          <p:cNvPr id="14" name="object 14"/>
          <p:cNvSpPr txBox="1">
            <a:spLocks noGrp="1"/>
          </p:cNvSpPr>
          <p:nvPr>
            <p:ph type="title"/>
          </p:nvPr>
        </p:nvSpPr>
        <p:spPr>
          <a:xfrm>
            <a:off x="7628635" y="2066056"/>
            <a:ext cx="6399909" cy="693138"/>
          </a:xfrm>
          <a:prstGeom prst="rect">
            <a:avLst/>
          </a:prstGeom>
        </p:spPr>
        <p:txBody>
          <a:bodyPr vert="horz" wrap="square" lIns="0" tIns="15875" rIns="0" bIns="0" rtlCol="0">
            <a:spAutoFit/>
          </a:bodyPr>
          <a:lstStyle/>
          <a:p>
            <a:pPr marL="1205865">
              <a:lnSpc>
                <a:spcPct val="100000"/>
              </a:lnSpc>
              <a:spcBef>
                <a:spcPts val="125"/>
              </a:spcBef>
            </a:pPr>
            <a:r>
              <a:rPr lang="tr-TR" spc="260" dirty="0"/>
              <a:t>~AMAÇ</a:t>
            </a:r>
            <a:r>
              <a:rPr lang="tr-TR" spc="585" dirty="0"/>
              <a:t>~</a:t>
            </a:r>
            <a:endParaRPr spc="585" dirty="0"/>
          </a:p>
        </p:txBody>
      </p:sp>
      <p:sp>
        <p:nvSpPr>
          <p:cNvPr id="15" name="object 15"/>
          <p:cNvSpPr txBox="1"/>
          <p:nvPr/>
        </p:nvSpPr>
        <p:spPr>
          <a:xfrm>
            <a:off x="5325395" y="3867795"/>
            <a:ext cx="9350375" cy="2079415"/>
          </a:xfrm>
          <a:prstGeom prst="rect">
            <a:avLst/>
          </a:prstGeom>
        </p:spPr>
        <p:txBody>
          <a:bodyPr vert="horz" wrap="square" lIns="0" tIns="27305" rIns="0" bIns="0" rtlCol="0">
            <a:spAutoFit/>
          </a:bodyPr>
          <a:lstStyle/>
          <a:p>
            <a:pPr marL="12700" marR="5080" algn="just">
              <a:lnSpc>
                <a:spcPts val="3229"/>
              </a:lnSpc>
              <a:spcBef>
                <a:spcPts val="215"/>
              </a:spcBef>
            </a:pPr>
            <a:r>
              <a:rPr lang="en-US" sz="2700" spc="120" dirty="0" err="1">
                <a:latin typeface="Trebuchet MS"/>
                <a:cs typeface="Trebuchet MS"/>
              </a:rPr>
              <a:t>Amaç</a:t>
            </a:r>
            <a:r>
              <a:rPr lang="en-US" sz="2700" spc="120" dirty="0">
                <a:latin typeface="Trebuchet MS"/>
                <a:cs typeface="Trebuchet MS"/>
              </a:rPr>
              <a:t>, </a:t>
            </a:r>
            <a:r>
              <a:rPr lang="en-US" sz="2700" spc="120" dirty="0" err="1">
                <a:latin typeface="Trebuchet MS"/>
                <a:cs typeface="Trebuchet MS"/>
              </a:rPr>
              <a:t>Makine</a:t>
            </a:r>
            <a:r>
              <a:rPr lang="en-US" sz="2700" spc="120" dirty="0">
                <a:latin typeface="Trebuchet MS"/>
                <a:cs typeface="Trebuchet MS"/>
              </a:rPr>
              <a:t> </a:t>
            </a:r>
            <a:r>
              <a:rPr lang="en-US" sz="2700" spc="120" dirty="0" err="1">
                <a:latin typeface="Trebuchet MS"/>
                <a:cs typeface="Trebuchet MS"/>
              </a:rPr>
              <a:t>Öğrenimi</a:t>
            </a:r>
            <a:r>
              <a:rPr lang="en-US" sz="2700" spc="120" dirty="0">
                <a:latin typeface="Trebuchet MS"/>
                <a:cs typeface="Trebuchet MS"/>
              </a:rPr>
              <a:t> </a:t>
            </a:r>
            <a:r>
              <a:rPr lang="en-US" sz="2700" spc="120" dirty="0" err="1">
                <a:latin typeface="Trebuchet MS"/>
                <a:cs typeface="Trebuchet MS"/>
              </a:rPr>
              <a:t>yöntemleri</a:t>
            </a:r>
            <a:r>
              <a:rPr lang="en-US" sz="2700" spc="120" dirty="0">
                <a:latin typeface="Trebuchet MS"/>
                <a:cs typeface="Trebuchet MS"/>
              </a:rPr>
              <a:t> </a:t>
            </a:r>
            <a:r>
              <a:rPr lang="en-US" sz="2700" spc="120" dirty="0" err="1">
                <a:latin typeface="Trebuchet MS"/>
                <a:cs typeface="Trebuchet MS"/>
              </a:rPr>
              <a:t>doğrultusunda</a:t>
            </a:r>
            <a:r>
              <a:rPr lang="en-US" sz="2700" spc="120" dirty="0">
                <a:latin typeface="Trebuchet MS"/>
                <a:cs typeface="Trebuchet MS"/>
              </a:rPr>
              <a:t> </a:t>
            </a:r>
            <a:r>
              <a:rPr lang="en-US" sz="2700" spc="120" dirty="0" err="1">
                <a:latin typeface="Trebuchet MS"/>
                <a:cs typeface="Trebuchet MS"/>
              </a:rPr>
              <a:t>dinamik</a:t>
            </a:r>
            <a:r>
              <a:rPr lang="en-US" sz="2700" spc="120" dirty="0">
                <a:latin typeface="Trebuchet MS"/>
                <a:cs typeface="Trebuchet MS"/>
              </a:rPr>
              <a:t> </a:t>
            </a:r>
            <a:r>
              <a:rPr lang="en-US" sz="2700" spc="120" dirty="0" err="1">
                <a:latin typeface="Trebuchet MS"/>
                <a:cs typeface="Trebuchet MS"/>
              </a:rPr>
              <a:t>bir</a:t>
            </a:r>
            <a:r>
              <a:rPr lang="en-US" sz="2700" spc="120" dirty="0">
                <a:latin typeface="Trebuchet MS"/>
                <a:cs typeface="Trebuchet MS"/>
              </a:rPr>
              <a:t> </a:t>
            </a:r>
            <a:r>
              <a:rPr lang="en-US" sz="2700" spc="120" dirty="0" err="1">
                <a:latin typeface="Trebuchet MS"/>
                <a:cs typeface="Trebuchet MS"/>
              </a:rPr>
              <a:t>ortamda</a:t>
            </a:r>
            <a:r>
              <a:rPr lang="en-US" sz="2700" spc="120" dirty="0">
                <a:latin typeface="Trebuchet MS"/>
                <a:cs typeface="Trebuchet MS"/>
              </a:rPr>
              <a:t> </a:t>
            </a:r>
            <a:r>
              <a:rPr lang="en-US" sz="2700" spc="120" dirty="0" err="1">
                <a:latin typeface="Trebuchet MS"/>
                <a:cs typeface="Trebuchet MS"/>
              </a:rPr>
              <a:t>çalışarak</a:t>
            </a:r>
            <a:r>
              <a:rPr lang="en-US" sz="2700" spc="120" dirty="0">
                <a:latin typeface="Trebuchet MS"/>
                <a:cs typeface="Trebuchet MS"/>
              </a:rPr>
              <a:t> </a:t>
            </a:r>
            <a:r>
              <a:rPr lang="tr-TR" sz="2700" spc="120" dirty="0">
                <a:latin typeface="Trebuchet MS"/>
                <a:cs typeface="Trebuchet MS"/>
              </a:rPr>
              <a:t>deprem bölgesine </a:t>
            </a:r>
            <a:r>
              <a:rPr lang="en-US" sz="2700" spc="120" dirty="0" err="1">
                <a:latin typeface="Trebuchet MS"/>
                <a:cs typeface="Trebuchet MS"/>
              </a:rPr>
              <a:t>en</a:t>
            </a:r>
            <a:r>
              <a:rPr lang="en-US" sz="2700" spc="120" dirty="0">
                <a:latin typeface="Trebuchet MS"/>
                <a:cs typeface="Trebuchet MS"/>
              </a:rPr>
              <a:t> </a:t>
            </a:r>
            <a:r>
              <a:rPr lang="en-US" sz="2700" spc="120" dirty="0" err="1">
                <a:latin typeface="Trebuchet MS"/>
                <a:cs typeface="Trebuchet MS"/>
              </a:rPr>
              <a:t>kısa</a:t>
            </a:r>
            <a:r>
              <a:rPr lang="en-US" sz="2700" spc="120" dirty="0">
                <a:latin typeface="Trebuchet MS"/>
                <a:cs typeface="Trebuchet MS"/>
              </a:rPr>
              <a:t> </a:t>
            </a:r>
            <a:r>
              <a:rPr lang="en-US" sz="2700" spc="120" dirty="0" err="1">
                <a:latin typeface="Trebuchet MS"/>
                <a:cs typeface="Trebuchet MS"/>
              </a:rPr>
              <a:t>sürede</a:t>
            </a:r>
            <a:r>
              <a:rPr lang="en-US" sz="2700" spc="120" dirty="0">
                <a:latin typeface="Trebuchet MS"/>
                <a:cs typeface="Trebuchet MS"/>
              </a:rPr>
              <a:t> </a:t>
            </a:r>
            <a:r>
              <a:rPr lang="en-US" sz="2700" spc="120" dirty="0" err="1">
                <a:latin typeface="Trebuchet MS"/>
                <a:cs typeface="Trebuchet MS"/>
              </a:rPr>
              <a:t>ve</a:t>
            </a:r>
            <a:r>
              <a:rPr lang="en-US" sz="2700" spc="120" dirty="0">
                <a:latin typeface="Trebuchet MS"/>
                <a:cs typeface="Trebuchet MS"/>
              </a:rPr>
              <a:t> </a:t>
            </a:r>
            <a:r>
              <a:rPr lang="en-US" sz="2700" spc="120" dirty="0" err="1">
                <a:latin typeface="Trebuchet MS"/>
                <a:cs typeface="Trebuchet MS"/>
              </a:rPr>
              <a:t>en</a:t>
            </a:r>
            <a:r>
              <a:rPr lang="en-US" sz="2700" spc="120" dirty="0">
                <a:latin typeface="Trebuchet MS"/>
                <a:cs typeface="Trebuchet MS"/>
              </a:rPr>
              <a:t> </a:t>
            </a:r>
            <a:r>
              <a:rPr lang="en-US" sz="2700" spc="120" dirty="0" err="1">
                <a:latin typeface="Trebuchet MS"/>
                <a:cs typeface="Trebuchet MS"/>
              </a:rPr>
              <a:t>uygun</a:t>
            </a:r>
            <a:r>
              <a:rPr lang="tr-TR" sz="2700" spc="120" dirty="0">
                <a:latin typeface="Trebuchet MS"/>
                <a:cs typeface="Trebuchet MS"/>
              </a:rPr>
              <a:t> ihtiyaç listesini</a:t>
            </a:r>
            <a:r>
              <a:rPr lang="en-US" sz="2700" spc="120" dirty="0">
                <a:latin typeface="Trebuchet MS"/>
                <a:cs typeface="Trebuchet MS"/>
              </a:rPr>
              <a:t> </a:t>
            </a:r>
            <a:r>
              <a:rPr lang="tr-TR" sz="2700" spc="120" dirty="0">
                <a:latin typeface="Trebuchet MS"/>
                <a:cs typeface="Trebuchet MS"/>
              </a:rPr>
              <a:t>düzenleyecek ve buna ek olarak sevdiğimiz insanların nerede olduğunu bulacak </a:t>
            </a:r>
            <a:r>
              <a:rPr lang="en-US" sz="2700" spc="120" dirty="0" err="1">
                <a:latin typeface="Trebuchet MS"/>
                <a:cs typeface="Trebuchet MS"/>
              </a:rPr>
              <a:t>şekilde</a:t>
            </a:r>
            <a:r>
              <a:rPr lang="en-US" sz="2700" spc="120" dirty="0">
                <a:latin typeface="Trebuchet MS"/>
                <a:cs typeface="Trebuchet MS"/>
              </a:rPr>
              <a:t> </a:t>
            </a:r>
            <a:r>
              <a:rPr lang="en-US" sz="2700" spc="120" dirty="0" err="1">
                <a:latin typeface="Trebuchet MS"/>
                <a:cs typeface="Trebuchet MS"/>
              </a:rPr>
              <a:t>bir</a:t>
            </a:r>
            <a:r>
              <a:rPr lang="en-US" sz="2700" spc="120" dirty="0">
                <a:latin typeface="Trebuchet MS"/>
                <a:cs typeface="Trebuchet MS"/>
              </a:rPr>
              <a:t> </a:t>
            </a:r>
            <a:r>
              <a:rPr lang="en-US" sz="2700" spc="120" dirty="0" err="1">
                <a:latin typeface="Trebuchet MS"/>
                <a:cs typeface="Trebuchet MS"/>
              </a:rPr>
              <a:t>sistem</a:t>
            </a:r>
            <a:r>
              <a:rPr lang="en-US" sz="2700" spc="120" dirty="0">
                <a:latin typeface="Trebuchet MS"/>
                <a:cs typeface="Trebuchet MS"/>
              </a:rPr>
              <a:t> </a:t>
            </a:r>
            <a:r>
              <a:rPr lang="en-US" sz="2700" spc="120" dirty="0" err="1">
                <a:latin typeface="Trebuchet MS"/>
                <a:cs typeface="Trebuchet MS"/>
              </a:rPr>
              <a:t>geliştirmektir</a:t>
            </a:r>
            <a:r>
              <a:rPr lang="tr-TR" sz="2700" spc="120" dirty="0">
                <a:latin typeface="Trebuchet MS"/>
                <a:cs typeface="Trebuchet MS"/>
              </a:rPr>
              <a:t>.</a:t>
            </a:r>
            <a:endParaRPr lang="en-US" sz="2700" dirty="0">
              <a:latin typeface="Trebuchet MS"/>
              <a:cs typeface="Trebuchet MS"/>
            </a:endParaRPr>
          </a:p>
        </p:txBody>
      </p:sp>
      <p:sp>
        <p:nvSpPr>
          <p:cNvPr id="16" name="object 6">
            <a:extLst>
              <a:ext uri="{FF2B5EF4-FFF2-40B4-BE49-F238E27FC236}">
                <a16:creationId xmlns:a16="http://schemas.microsoft.com/office/drawing/2014/main" id="{BA25DB8A-02FC-4464-8B6F-EB9FF32F75B4}"/>
              </a:ext>
            </a:extLst>
          </p:cNvPr>
          <p:cNvSpPr/>
          <p:nvPr/>
        </p:nvSpPr>
        <p:spPr>
          <a:xfrm>
            <a:off x="93860" y="2715923"/>
            <a:ext cx="3744987" cy="3156855"/>
          </a:xfrm>
          <a:prstGeom prst="rect">
            <a:avLst/>
          </a:prstGeom>
          <a:blipFill>
            <a:blip r:embed="rId3" cstate="print"/>
            <a:stretch>
              <a:fillRect/>
            </a:stretch>
          </a:blipFill>
        </p:spPr>
        <p:txBody>
          <a:bodyPr wrap="square" lIns="0" tIns="0" rIns="0" bIns="0" rtlCol="0"/>
          <a:lstStyle/>
          <a:p>
            <a:endParaRPr dirty="0"/>
          </a:p>
        </p:txBody>
      </p:sp>
      <p:pic>
        <p:nvPicPr>
          <p:cNvPr id="18" name="Picture 2" descr="Turkey – Global AI Hub">
            <a:extLst>
              <a:ext uri="{FF2B5EF4-FFF2-40B4-BE49-F238E27FC236}">
                <a16:creationId xmlns:a16="http://schemas.microsoft.com/office/drawing/2014/main" id="{82FFA38D-BB12-413A-8728-B584E04D75F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254272" y="1"/>
            <a:ext cx="2033727" cy="8420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830550" y="0"/>
            <a:ext cx="2457450" cy="10287000"/>
          </a:xfrm>
          <a:custGeom>
            <a:avLst/>
            <a:gdLst/>
            <a:ahLst/>
            <a:cxnLst/>
            <a:rect l="l" t="t" r="r" b="b"/>
            <a:pathLst>
              <a:path w="2457450" h="10287000">
                <a:moveTo>
                  <a:pt x="0" y="10287000"/>
                </a:moveTo>
                <a:lnTo>
                  <a:pt x="2457449" y="10287000"/>
                </a:lnTo>
                <a:lnTo>
                  <a:pt x="2457449" y="0"/>
                </a:lnTo>
                <a:lnTo>
                  <a:pt x="0" y="0"/>
                </a:lnTo>
                <a:lnTo>
                  <a:pt x="0" y="10287000"/>
                </a:lnTo>
                <a:close/>
              </a:path>
            </a:pathLst>
          </a:custGeom>
          <a:solidFill>
            <a:srgbClr val="F7F7F5"/>
          </a:solidFill>
        </p:spPr>
        <p:txBody>
          <a:bodyPr wrap="square" lIns="0" tIns="0" rIns="0" bIns="0" rtlCol="0"/>
          <a:lstStyle/>
          <a:p>
            <a:endParaRPr/>
          </a:p>
        </p:txBody>
      </p:sp>
      <p:sp>
        <p:nvSpPr>
          <p:cNvPr id="12" name="object 12"/>
          <p:cNvSpPr/>
          <p:nvPr/>
        </p:nvSpPr>
        <p:spPr>
          <a:xfrm>
            <a:off x="14702852" y="6941666"/>
            <a:ext cx="3585146" cy="3333430"/>
          </a:xfrm>
          <a:prstGeom prst="rect">
            <a:avLst/>
          </a:prstGeom>
          <a:blipFill>
            <a:blip r:embed="rId3" cstate="print"/>
            <a:stretch>
              <a:fillRect/>
            </a:stretch>
          </a:blipFill>
        </p:spPr>
        <p:txBody>
          <a:bodyPr wrap="square" lIns="0" tIns="0" rIns="0" bIns="0" rtlCol="0"/>
          <a:lstStyle/>
          <a:p>
            <a:endParaRPr/>
          </a:p>
        </p:txBody>
      </p:sp>
      <p:pic>
        <p:nvPicPr>
          <p:cNvPr id="2054" name="Picture 6" descr="Failing Goals: A Reflection on the 30 Day Challenge">
            <a:extLst>
              <a:ext uri="{FF2B5EF4-FFF2-40B4-BE49-F238E27FC236}">
                <a16:creationId xmlns:a16="http://schemas.microsoft.com/office/drawing/2014/main" id="{09BD231F-925C-4B38-A1A6-EF007B9377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084381">
            <a:off x="453385" y="389926"/>
            <a:ext cx="3286125" cy="33147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0443BFA5-E5BA-4536-9D48-75003F54353E}"/>
              </a:ext>
            </a:extLst>
          </p:cNvPr>
          <p:cNvSpPr txBox="1"/>
          <p:nvPr/>
        </p:nvSpPr>
        <p:spPr>
          <a:xfrm>
            <a:off x="4488873" y="647700"/>
            <a:ext cx="9310254" cy="3539430"/>
          </a:xfrm>
          <a:prstGeom prst="rect">
            <a:avLst/>
          </a:prstGeom>
          <a:noFill/>
        </p:spPr>
        <p:txBody>
          <a:bodyPr wrap="square">
            <a:spAutoFit/>
          </a:bodyPr>
          <a:lstStyle/>
          <a:p>
            <a:r>
              <a:rPr lang="tr-TR" sz="2800" i="1" dirty="0"/>
              <a:t>Makine öğrenimi yöntemini kullanarak en uygun yöntemle model tasarlama</a:t>
            </a:r>
          </a:p>
          <a:p>
            <a:endParaRPr lang="tr-TR" sz="2800" i="1" dirty="0"/>
          </a:p>
          <a:p>
            <a:r>
              <a:rPr lang="tr-TR" sz="2800" i="1" dirty="0"/>
              <a:t>Modelin, teslimatları en iyi şekilde yapabilmesi için bir rota belirlemesini sağlama</a:t>
            </a:r>
          </a:p>
          <a:p>
            <a:endParaRPr lang="tr-TR" sz="2800" i="1" dirty="0"/>
          </a:p>
          <a:p>
            <a:r>
              <a:rPr lang="tr-TR" sz="2800" i="1" dirty="0"/>
              <a:t>Modelin, aranacak kişinin nerede olduğunu gösterecek bir sistem geliştirme</a:t>
            </a:r>
            <a:endParaRPr lang="en-US" sz="2800" i="1" dirty="0"/>
          </a:p>
        </p:txBody>
      </p:sp>
      <p:pic>
        <p:nvPicPr>
          <p:cNvPr id="2056" name="Picture 8" descr="Project scope icon Images, Stock Photos &amp;amp; Vectors | Shutterstock">
            <a:extLst>
              <a:ext uri="{FF2B5EF4-FFF2-40B4-BE49-F238E27FC236}">
                <a16:creationId xmlns:a16="http://schemas.microsoft.com/office/drawing/2014/main" id="{D542DABA-7B35-4D2E-99CA-D109BC05493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322" t="6509" r="10051" b="13676"/>
          <a:stretch/>
        </p:blipFill>
        <p:spPr bwMode="auto">
          <a:xfrm rot="693693">
            <a:off x="12147150" y="4176390"/>
            <a:ext cx="2787461" cy="359612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Location map icon on white background flat style Vector Image">
            <a:extLst>
              <a:ext uri="{FF2B5EF4-FFF2-40B4-BE49-F238E27FC236}">
                <a16:creationId xmlns:a16="http://schemas.microsoft.com/office/drawing/2014/main" id="{FBEAB75C-60AB-4F87-A1DA-24EED1EE3B9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9843" t="4793" r="12400" b="7778"/>
          <a:stretch/>
        </p:blipFill>
        <p:spPr bwMode="auto">
          <a:xfrm>
            <a:off x="914400" y="6804350"/>
            <a:ext cx="609599" cy="849520"/>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00E14B22-AAC3-412B-A814-2F9F1597D8EA}"/>
              </a:ext>
            </a:extLst>
          </p:cNvPr>
          <p:cNvSpPr txBox="1"/>
          <p:nvPr/>
        </p:nvSpPr>
        <p:spPr>
          <a:xfrm rot="10800000" flipV="1">
            <a:off x="1558184" y="6967500"/>
            <a:ext cx="2036935" cy="523220"/>
          </a:xfrm>
          <a:prstGeom prst="rect">
            <a:avLst/>
          </a:prstGeom>
          <a:noFill/>
        </p:spPr>
        <p:txBody>
          <a:bodyPr wrap="square">
            <a:spAutoFit/>
          </a:bodyPr>
          <a:lstStyle/>
          <a:p>
            <a:r>
              <a:rPr lang="tr-TR" sz="2800" i="1" dirty="0"/>
              <a:t>Afet Bölgesi</a:t>
            </a:r>
            <a:endParaRPr lang="en-US" sz="2800" i="1" dirty="0"/>
          </a:p>
        </p:txBody>
      </p:sp>
      <p:sp>
        <p:nvSpPr>
          <p:cNvPr id="32" name="TextBox 31">
            <a:extLst>
              <a:ext uri="{FF2B5EF4-FFF2-40B4-BE49-F238E27FC236}">
                <a16:creationId xmlns:a16="http://schemas.microsoft.com/office/drawing/2014/main" id="{3902965C-4728-4BD7-8BBA-1474C22C37E0}"/>
              </a:ext>
            </a:extLst>
          </p:cNvPr>
          <p:cNvSpPr txBox="1"/>
          <p:nvPr/>
        </p:nvSpPr>
        <p:spPr>
          <a:xfrm>
            <a:off x="586853" y="4920462"/>
            <a:ext cx="10280920" cy="1815882"/>
          </a:xfrm>
          <a:prstGeom prst="rect">
            <a:avLst/>
          </a:prstGeom>
          <a:noFill/>
        </p:spPr>
        <p:txBody>
          <a:bodyPr wrap="square">
            <a:spAutoFit/>
          </a:bodyPr>
          <a:lstStyle/>
          <a:p>
            <a:pPr marL="457200" indent="-457200" algn="just">
              <a:buFont typeface="Arial" panose="020B0604020202020204" pitchFamily="34" charset="0"/>
              <a:buChar char="•"/>
            </a:pPr>
            <a:r>
              <a:rPr lang="en-US" sz="2800" i="1" dirty="0"/>
              <a:t>Bu </a:t>
            </a:r>
            <a:r>
              <a:rPr lang="en-US" sz="2800" i="1" dirty="0" err="1"/>
              <a:t>proje</a:t>
            </a:r>
            <a:r>
              <a:rPr lang="en-US" sz="2800" i="1" dirty="0"/>
              <a:t>, </a:t>
            </a:r>
            <a:r>
              <a:rPr lang="en-US" sz="2800" i="1" dirty="0" err="1"/>
              <a:t>Türkiye'de</a:t>
            </a:r>
            <a:r>
              <a:rPr lang="en-US" sz="2800" i="1" dirty="0"/>
              <a:t> </a:t>
            </a:r>
            <a:r>
              <a:rPr lang="en-US" sz="2800" i="1" dirty="0" err="1"/>
              <a:t>afet</a:t>
            </a:r>
            <a:r>
              <a:rPr lang="en-US" sz="2800" i="1" dirty="0"/>
              <a:t> </a:t>
            </a:r>
            <a:r>
              <a:rPr lang="en-US" sz="2800" i="1" dirty="0" err="1"/>
              <a:t>bölgelerine</a:t>
            </a:r>
            <a:r>
              <a:rPr lang="en-US" sz="2800" i="1" dirty="0"/>
              <a:t> </a:t>
            </a:r>
            <a:r>
              <a:rPr lang="en-US" sz="2800" i="1" dirty="0" err="1"/>
              <a:t>hızlı</a:t>
            </a:r>
            <a:r>
              <a:rPr lang="en-US" sz="2800" i="1" dirty="0"/>
              <a:t> </a:t>
            </a:r>
            <a:r>
              <a:rPr lang="en-US" sz="2800" i="1" dirty="0" err="1"/>
              <a:t>bir</a:t>
            </a:r>
            <a:r>
              <a:rPr lang="en-US" sz="2800" i="1" dirty="0"/>
              <a:t> </a:t>
            </a:r>
            <a:r>
              <a:rPr lang="en-US" sz="2800" i="1" dirty="0" err="1"/>
              <a:t>şekilde</a:t>
            </a:r>
            <a:r>
              <a:rPr lang="en-US" sz="2800" i="1" dirty="0"/>
              <a:t> </a:t>
            </a:r>
            <a:r>
              <a:rPr lang="en-US" sz="2800" i="1" dirty="0" err="1"/>
              <a:t>yardım</a:t>
            </a:r>
            <a:r>
              <a:rPr lang="en-US" sz="2800" i="1" dirty="0"/>
              <a:t> </a:t>
            </a:r>
            <a:r>
              <a:rPr lang="en-US" sz="2800" i="1" dirty="0" err="1"/>
              <a:t>gönderilmesi</a:t>
            </a:r>
            <a:r>
              <a:rPr lang="en-US" sz="2800" i="1" dirty="0"/>
              <a:t> </a:t>
            </a:r>
            <a:r>
              <a:rPr lang="en-US" sz="2800" i="1" dirty="0" err="1"/>
              <a:t>ve</a:t>
            </a:r>
            <a:r>
              <a:rPr lang="en-US" sz="2800" i="1" dirty="0"/>
              <a:t> </a:t>
            </a:r>
            <a:r>
              <a:rPr lang="en-US" sz="2800" i="1" dirty="0" err="1"/>
              <a:t>kaynakların</a:t>
            </a:r>
            <a:r>
              <a:rPr lang="en-US" sz="2800" i="1" dirty="0"/>
              <a:t> </a:t>
            </a:r>
            <a:r>
              <a:rPr lang="en-US" sz="2800" i="1" dirty="0" err="1"/>
              <a:t>daha</a:t>
            </a:r>
            <a:r>
              <a:rPr lang="en-US" sz="2800" i="1" dirty="0"/>
              <a:t> </a:t>
            </a:r>
            <a:r>
              <a:rPr lang="en-US" sz="2800" i="1" dirty="0" err="1"/>
              <a:t>etkin</a:t>
            </a:r>
            <a:r>
              <a:rPr lang="en-US" sz="2800" i="1" dirty="0"/>
              <a:t> </a:t>
            </a:r>
            <a:r>
              <a:rPr lang="en-US" sz="2800" i="1" dirty="0" err="1"/>
              <a:t>kullanılmasını</a:t>
            </a:r>
            <a:r>
              <a:rPr lang="en-US" sz="2800" i="1" dirty="0"/>
              <a:t> </a:t>
            </a:r>
            <a:r>
              <a:rPr lang="en-US" sz="2800" i="1" dirty="0" err="1"/>
              <a:t>sağlaması</a:t>
            </a:r>
            <a:r>
              <a:rPr lang="en-US" sz="2800" i="1" dirty="0"/>
              <a:t> </a:t>
            </a:r>
            <a:r>
              <a:rPr lang="en-US" sz="2800" i="1" dirty="0" err="1"/>
              <a:t>için</a:t>
            </a:r>
            <a:r>
              <a:rPr lang="en-US" sz="2800" i="1" dirty="0"/>
              <a:t> </a:t>
            </a:r>
            <a:r>
              <a:rPr lang="en-US" sz="2800" i="1" dirty="0" err="1"/>
              <a:t>bundan</a:t>
            </a:r>
            <a:r>
              <a:rPr lang="en-US" sz="2800" i="1" dirty="0"/>
              <a:t> </a:t>
            </a:r>
            <a:r>
              <a:rPr lang="en-US" sz="2800" i="1" dirty="0" err="1"/>
              <a:t>sonraki</a:t>
            </a:r>
            <a:r>
              <a:rPr lang="en-US" sz="2800" i="1" dirty="0"/>
              <a:t> </a:t>
            </a:r>
            <a:r>
              <a:rPr lang="en-US" sz="2800" i="1" dirty="0" err="1"/>
              <a:t>çalışmalara</a:t>
            </a:r>
            <a:r>
              <a:rPr lang="en-US" sz="2800" i="1" dirty="0"/>
              <a:t> </a:t>
            </a:r>
            <a:r>
              <a:rPr lang="en-US" sz="2800" i="1" dirty="0" err="1"/>
              <a:t>bir</a:t>
            </a:r>
            <a:r>
              <a:rPr lang="en-US" sz="2800" i="1" dirty="0"/>
              <a:t> </a:t>
            </a:r>
            <a:r>
              <a:rPr lang="en-US" sz="2800" i="1" dirty="0" err="1"/>
              <a:t>adım</a:t>
            </a:r>
            <a:r>
              <a:rPr lang="en-US" sz="2800" i="1" dirty="0"/>
              <a:t> </a:t>
            </a:r>
            <a:r>
              <a:rPr lang="en-US" sz="2800" i="1" dirty="0" err="1"/>
              <a:t>ve</a:t>
            </a:r>
            <a:r>
              <a:rPr lang="en-US" sz="2800" i="1" dirty="0"/>
              <a:t> </a:t>
            </a:r>
            <a:r>
              <a:rPr lang="en-US" sz="2800" i="1" dirty="0" err="1"/>
              <a:t>altyapı</a:t>
            </a:r>
            <a:r>
              <a:rPr lang="en-US" sz="2800" i="1" dirty="0"/>
              <a:t> </a:t>
            </a:r>
            <a:r>
              <a:rPr lang="en-US" sz="2800" i="1" dirty="0" err="1"/>
              <a:t>sağlayacak</a:t>
            </a:r>
            <a:r>
              <a:rPr lang="en-US" sz="2800" i="1" dirty="0"/>
              <a:t> </a:t>
            </a:r>
            <a:r>
              <a:rPr lang="en-US" sz="2800" i="1" dirty="0" err="1"/>
              <a:t>ve</a:t>
            </a:r>
            <a:r>
              <a:rPr lang="en-US" sz="2800" i="1" dirty="0"/>
              <a:t> </a:t>
            </a:r>
            <a:r>
              <a:rPr lang="en-US" sz="2800" i="1" dirty="0" err="1"/>
              <a:t>bunu</a:t>
            </a:r>
            <a:r>
              <a:rPr lang="en-US" sz="2800" i="1" dirty="0"/>
              <a:t> da </a:t>
            </a:r>
            <a:r>
              <a:rPr lang="en-US" sz="2800" i="1" dirty="0" err="1"/>
              <a:t>en</a:t>
            </a:r>
            <a:r>
              <a:rPr lang="en-US" sz="2800" i="1" dirty="0"/>
              <a:t> </a:t>
            </a:r>
            <a:r>
              <a:rPr lang="en-US" sz="2800" i="1" dirty="0" err="1"/>
              <a:t>uygun</a:t>
            </a:r>
            <a:r>
              <a:rPr lang="en-US" sz="2800" i="1" dirty="0"/>
              <a:t> </a:t>
            </a:r>
            <a:r>
              <a:rPr lang="en-US" sz="2800" i="1" dirty="0" err="1"/>
              <a:t>rotalama</a:t>
            </a:r>
            <a:r>
              <a:rPr lang="en-US" sz="2800" i="1" dirty="0"/>
              <a:t> </a:t>
            </a:r>
            <a:r>
              <a:rPr lang="en-US" sz="2800" i="1" dirty="0" err="1"/>
              <a:t>ile</a:t>
            </a:r>
            <a:r>
              <a:rPr lang="en-US" sz="2800" i="1" dirty="0"/>
              <a:t> </a:t>
            </a:r>
            <a:r>
              <a:rPr lang="en-US" sz="2800" i="1" dirty="0" err="1"/>
              <a:t>yapacaktır</a:t>
            </a:r>
            <a:r>
              <a:rPr lang="en-US" sz="2800" i="1" dirty="0"/>
              <a:t>.</a:t>
            </a:r>
          </a:p>
        </p:txBody>
      </p:sp>
      <p:pic>
        <p:nvPicPr>
          <p:cNvPr id="10" name="Picture 2" descr="Turkey – Global AI Hub">
            <a:extLst>
              <a:ext uri="{FF2B5EF4-FFF2-40B4-BE49-F238E27FC236}">
                <a16:creationId xmlns:a16="http://schemas.microsoft.com/office/drawing/2014/main" id="{A6EA4EA9-3147-419C-A614-8D7F5A46E0A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54272" y="1"/>
            <a:ext cx="2033727" cy="8420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8281339" y="5"/>
            <a:ext cx="6985" cy="10287000"/>
          </a:xfrm>
          <a:custGeom>
            <a:avLst/>
            <a:gdLst/>
            <a:ahLst/>
            <a:cxnLst/>
            <a:rect l="l" t="t" r="r" b="b"/>
            <a:pathLst>
              <a:path w="6984" h="10287000">
                <a:moveTo>
                  <a:pt x="0" y="10287000"/>
                </a:moveTo>
                <a:lnTo>
                  <a:pt x="6659" y="10287000"/>
                </a:lnTo>
                <a:lnTo>
                  <a:pt x="6659" y="0"/>
                </a:lnTo>
                <a:lnTo>
                  <a:pt x="0" y="0"/>
                </a:lnTo>
                <a:lnTo>
                  <a:pt x="0" y="10287000"/>
                </a:lnTo>
                <a:close/>
              </a:path>
            </a:pathLst>
          </a:custGeom>
          <a:solidFill>
            <a:srgbClr val="F7F7F5"/>
          </a:solidFill>
        </p:spPr>
        <p:txBody>
          <a:bodyPr wrap="square" lIns="0" tIns="0" rIns="0" bIns="0" rtlCol="0"/>
          <a:lstStyle/>
          <a:p>
            <a:endParaRPr/>
          </a:p>
        </p:txBody>
      </p:sp>
      <p:sp>
        <p:nvSpPr>
          <p:cNvPr id="3" name="object 3"/>
          <p:cNvSpPr/>
          <p:nvPr/>
        </p:nvSpPr>
        <p:spPr>
          <a:xfrm>
            <a:off x="0" y="5"/>
            <a:ext cx="2336800" cy="10287000"/>
          </a:xfrm>
          <a:custGeom>
            <a:avLst/>
            <a:gdLst/>
            <a:ahLst/>
            <a:cxnLst/>
            <a:rect l="l" t="t" r="r" b="b"/>
            <a:pathLst>
              <a:path w="2336800" h="10287000">
                <a:moveTo>
                  <a:pt x="0" y="10287000"/>
                </a:moveTo>
                <a:lnTo>
                  <a:pt x="2336490" y="10287000"/>
                </a:lnTo>
                <a:lnTo>
                  <a:pt x="2336490" y="0"/>
                </a:lnTo>
                <a:lnTo>
                  <a:pt x="0" y="0"/>
                </a:lnTo>
                <a:lnTo>
                  <a:pt x="0" y="10287000"/>
                </a:lnTo>
                <a:close/>
              </a:path>
            </a:pathLst>
          </a:custGeom>
          <a:solidFill>
            <a:srgbClr val="F7F7F5"/>
          </a:solidFill>
        </p:spPr>
        <p:txBody>
          <a:bodyPr wrap="square" lIns="0" tIns="0" rIns="0" bIns="0" rtlCol="0"/>
          <a:lstStyle/>
          <a:p>
            <a:endParaRPr/>
          </a:p>
        </p:txBody>
      </p:sp>
      <p:grpSp>
        <p:nvGrpSpPr>
          <p:cNvPr id="17" name="object 17"/>
          <p:cNvGrpSpPr/>
          <p:nvPr/>
        </p:nvGrpSpPr>
        <p:grpSpPr>
          <a:xfrm>
            <a:off x="64086" y="5"/>
            <a:ext cx="18220690" cy="10287000"/>
            <a:chOff x="64086" y="5"/>
            <a:chExt cx="18220690" cy="10287000"/>
          </a:xfrm>
        </p:grpSpPr>
        <p:sp>
          <p:nvSpPr>
            <p:cNvPr id="18" name="object 18"/>
            <p:cNvSpPr/>
            <p:nvPr/>
          </p:nvSpPr>
          <p:spPr>
            <a:xfrm>
              <a:off x="15788640" y="5"/>
              <a:ext cx="2495549" cy="1956809"/>
            </a:xfrm>
            <a:prstGeom prst="rect">
              <a:avLst/>
            </a:prstGeom>
            <a:blipFill>
              <a:blip r:embed="rId2" cstate="print"/>
              <a:stretch>
                <a:fillRect/>
              </a:stretch>
            </a:blipFill>
          </p:spPr>
          <p:txBody>
            <a:bodyPr wrap="square" lIns="0" tIns="0" rIns="0" bIns="0" rtlCol="0"/>
            <a:lstStyle/>
            <a:p>
              <a:endParaRPr/>
            </a:p>
          </p:txBody>
        </p:sp>
        <p:sp>
          <p:nvSpPr>
            <p:cNvPr id="19" name="object 19"/>
            <p:cNvSpPr/>
            <p:nvPr/>
          </p:nvSpPr>
          <p:spPr>
            <a:xfrm>
              <a:off x="899821" y="7909273"/>
              <a:ext cx="1092835" cy="1015365"/>
            </a:xfrm>
            <a:custGeom>
              <a:avLst/>
              <a:gdLst/>
              <a:ahLst/>
              <a:cxnLst/>
              <a:rect l="l" t="t" r="r" b="b"/>
              <a:pathLst>
                <a:path w="1092835" h="1015365">
                  <a:moveTo>
                    <a:pt x="490410" y="1015298"/>
                  </a:moveTo>
                  <a:lnTo>
                    <a:pt x="292147" y="996421"/>
                  </a:lnTo>
                  <a:lnTo>
                    <a:pt x="0" y="939936"/>
                  </a:lnTo>
                  <a:lnTo>
                    <a:pt x="16444" y="792371"/>
                  </a:lnTo>
                  <a:lnTo>
                    <a:pt x="59686" y="468103"/>
                  </a:lnTo>
                  <a:lnTo>
                    <a:pt x="120593" y="144766"/>
                  </a:lnTo>
                  <a:lnTo>
                    <a:pt x="190029" y="0"/>
                  </a:lnTo>
                  <a:lnTo>
                    <a:pt x="719370" y="31765"/>
                  </a:lnTo>
                  <a:lnTo>
                    <a:pt x="895961" y="43579"/>
                  </a:lnTo>
                  <a:lnTo>
                    <a:pt x="981618" y="50067"/>
                  </a:lnTo>
                  <a:lnTo>
                    <a:pt x="1027941" y="54707"/>
                  </a:lnTo>
                  <a:lnTo>
                    <a:pt x="1084342" y="70871"/>
                  </a:lnTo>
                  <a:lnTo>
                    <a:pt x="1092399" y="124335"/>
                  </a:lnTo>
                  <a:lnTo>
                    <a:pt x="1083800" y="179741"/>
                  </a:lnTo>
                  <a:lnTo>
                    <a:pt x="1042198" y="250532"/>
                  </a:lnTo>
                  <a:lnTo>
                    <a:pt x="932732" y="383796"/>
                  </a:lnTo>
                  <a:lnTo>
                    <a:pt x="720540" y="626624"/>
                  </a:lnTo>
                  <a:lnTo>
                    <a:pt x="827763" y="729822"/>
                  </a:lnTo>
                  <a:lnTo>
                    <a:pt x="910892" y="811261"/>
                  </a:lnTo>
                  <a:lnTo>
                    <a:pt x="968455" y="870321"/>
                  </a:lnTo>
                  <a:lnTo>
                    <a:pt x="993549" y="899384"/>
                  </a:lnTo>
                  <a:lnTo>
                    <a:pt x="1001913" y="916371"/>
                  </a:lnTo>
                  <a:lnTo>
                    <a:pt x="993549" y="927853"/>
                  </a:lnTo>
                  <a:lnTo>
                    <a:pt x="968455" y="940398"/>
                  </a:lnTo>
                  <a:lnTo>
                    <a:pt x="685582" y="996609"/>
                  </a:lnTo>
                  <a:lnTo>
                    <a:pt x="490410" y="1015298"/>
                  </a:lnTo>
                  <a:close/>
                </a:path>
              </a:pathLst>
            </a:custGeom>
            <a:solidFill>
              <a:srgbClr val="D84077"/>
            </a:solidFill>
          </p:spPr>
          <p:txBody>
            <a:bodyPr wrap="square" lIns="0" tIns="0" rIns="0" bIns="0" rtlCol="0"/>
            <a:lstStyle/>
            <a:p>
              <a:endParaRPr/>
            </a:p>
          </p:txBody>
        </p:sp>
        <p:sp>
          <p:nvSpPr>
            <p:cNvPr id="20" name="object 20"/>
            <p:cNvSpPr/>
            <p:nvPr/>
          </p:nvSpPr>
          <p:spPr>
            <a:xfrm>
              <a:off x="871925" y="8583948"/>
              <a:ext cx="339090" cy="265430"/>
            </a:xfrm>
            <a:custGeom>
              <a:avLst/>
              <a:gdLst/>
              <a:ahLst/>
              <a:cxnLst/>
              <a:rect l="l" t="t" r="r" b="b"/>
              <a:pathLst>
                <a:path w="339090" h="265429">
                  <a:moveTo>
                    <a:pt x="27895" y="265248"/>
                  </a:moveTo>
                  <a:lnTo>
                    <a:pt x="0" y="229393"/>
                  </a:lnTo>
                  <a:lnTo>
                    <a:pt x="3099" y="137592"/>
                  </a:lnTo>
                  <a:lnTo>
                    <a:pt x="18597" y="43308"/>
                  </a:lnTo>
                  <a:lnTo>
                    <a:pt x="27895" y="0"/>
                  </a:lnTo>
                  <a:lnTo>
                    <a:pt x="338589" y="46431"/>
                  </a:lnTo>
                  <a:lnTo>
                    <a:pt x="196164" y="165489"/>
                  </a:lnTo>
                  <a:lnTo>
                    <a:pt x="116325" y="227968"/>
                  </a:lnTo>
                  <a:lnTo>
                    <a:pt x="69944" y="254383"/>
                  </a:lnTo>
                  <a:lnTo>
                    <a:pt x="27895" y="265248"/>
                  </a:lnTo>
                  <a:close/>
                </a:path>
              </a:pathLst>
            </a:custGeom>
            <a:solidFill>
              <a:srgbClr val="BD2562"/>
            </a:solidFill>
          </p:spPr>
          <p:txBody>
            <a:bodyPr wrap="square" lIns="0" tIns="0" rIns="0" bIns="0" rtlCol="0"/>
            <a:lstStyle/>
            <a:p>
              <a:endParaRPr/>
            </a:p>
          </p:txBody>
        </p:sp>
        <p:sp>
          <p:nvSpPr>
            <p:cNvPr id="21" name="object 21"/>
            <p:cNvSpPr/>
            <p:nvPr/>
          </p:nvSpPr>
          <p:spPr>
            <a:xfrm>
              <a:off x="414165" y="7788253"/>
              <a:ext cx="848994" cy="887094"/>
            </a:xfrm>
            <a:custGeom>
              <a:avLst/>
              <a:gdLst/>
              <a:ahLst/>
              <a:cxnLst/>
              <a:rect l="l" t="t" r="r" b="b"/>
              <a:pathLst>
                <a:path w="848994" h="887095">
                  <a:moveTo>
                    <a:pt x="630084" y="886881"/>
                  </a:moveTo>
                  <a:lnTo>
                    <a:pt x="360987" y="881908"/>
                  </a:lnTo>
                  <a:lnTo>
                    <a:pt x="110484" y="857044"/>
                  </a:lnTo>
                  <a:lnTo>
                    <a:pt x="0" y="842125"/>
                  </a:lnTo>
                  <a:lnTo>
                    <a:pt x="9801" y="0"/>
                  </a:lnTo>
                  <a:lnTo>
                    <a:pt x="445931" y="428"/>
                  </a:lnTo>
                  <a:lnTo>
                    <a:pt x="673239" y="3334"/>
                  </a:lnTo>
                  <a:lnTo>
                    <a:pt x="765466" y="11204"/>
                  </a:lnTo>
                  <a:lnTo>
                    <a:pt x="802485" y="37767"/>
                  </a:lnTo>
                  <a:lnTo>
                    <a:pt x="815847" y="95116"/>
                  </a:lnTo>
                  <a:lnTo>
                    <a:pt x="822589" y="138210"/>
                  </a:lnTo>
                  <a:lnTo>
                    <a:pt x="829048" y="188908"/>
                  </a:lnTo>
                  <a:lnTo>
                    <a:pt x="834982" y="245704"/>
                  </a:lnTo>
                  <a:lnTo>
                    <a:pt x="840149" y="307092"/>
                  </a:lnTo>
                  <a:lnTo>
                    <a:pt x="844307" y="371566"/>
                  </a:lnTo>
                  <a:lnTo>
                    <a:pt x="847214" y="437619"/>
                  </a:lnTo>
                  <a:lnTo>
                    <a:pt x="848627" y="503744"/>
                  </a:lnTo>
                  <a:lnTo>
                    <a:pt x="848304" y="568436"/>
                  </a:lnTo>
                  <a:lnTo>
                    <a:pt x="846003" y="630188"/>
                  </a:lnTo>
                  <a:lnTo>
                    <a:pt x="841482" y="687493"/>
                  </a:lnTo>
                  <a:lnTo>
                    <a:pt x="834498" y="738846"/>
                  </a:lnTo>
                  <a:lnTo>
                    <a:pt x="824809" y="782740"/>
                  </a:lnTo>
                  <a:lnTo>
                    <a:pt x="796349" y="842125"/>
                  </a:lnTo>
                  <a:lnTo>
                    <a:pt x="630084" y="886881"/>
                  </a:lnTo>
                  <a:close/>
                </a:path>
              </a:pathLst>
            </a:custGeom>
            <a:solidFill>
              <a:srgbClr val="EB5885"/>
            </a:solidFill>
          </p:spPr>
          <p:txBody>
            <a:bodyPr wrap="square" lIns="0" tIns="0" rIns="0" bIns="0" rtlCol="0"/>
            <a:lstStyle/>
            <a:p>
              <a:endParaRPr/>
            </a:p>
          </p:txBody>
        </p:sp>
        <p:sp>
          <p:nvSpPr>
            <p:cNvPr id="22" name="object 22"/>
            <p:cNvSpPr/>
            <p:nvPr/>
          </p:nvSpPr>
          <p:spPr>
            <a:xfrm>
              <a:off x="360087" y="7443456"/>
              <a:ext cx="108585" cy="2690495"/>
            </a:xfrm>
            <a:custGeom>
              <a:avLst/>
              <a:gdLst/>
              <a:ahLst/>
              <a:cxnLst/>
              <a:rect l="l" t="t" r="r" b="b"/>
              <a:pathLst>
                <a:path w="108584" h="2690495">
                  <a:moveTo>
                    <a:pt x="61869" y="2690486"/>
                  </a:moveTo>
                  <a:lnTo>
                    <a:pt x="43067" y="2679296"/>
                  </a:lnTo>
                  <a:lnTo>
                    <a:pt x="15590" y="2645726"/>
                  </a:lnTo>
                  <a:lnTo>
                    <a:pt x="0" y="2207153"/>
                  </a:lnTo>
                  <a:lnTo>
                    <a:pt x="10809" y="1300482"/>
                  </a:lnTo>
                  <a:lnTo>
                    <a:pt x="30293" y="405002"/>
                  </a:lnTo>
                  <a:lnTo>
                    <a:pt x="40727" y="0"/>
                  </a:lnTo>
                  <a:lnTo>
                    <a:pt x="87030" y="0"/>
                  </a:lnTo>
                  <a:lnTo>
                    <a:pt x="108157" y="2645726"/>
                  </a:lnTo>
                  <a:lnTo>
                    <a:pt x="80673" y="2679296"/>
                  </a:lnTo>
                  <a:lnTo>
                    <a:pt x="61869" y="2690486"/>
                  </a:lnTo>
                  <a:close/>
                </a:path>
              </a:pathLst>
            </a:custGeom>
            <a:solidFill>
              <a:srgbClr val="79C7DD"/>
            </a:solidFill>
          </p:spPr>
          <p:txBody>
            <a:bodyPr wrap="square" lIns="0" tIns="0" rIns="0" bIns="0" rtlCol="0"/>
            <a:lstStyle/>
            <a:p>
              <a:endParaRPr/>
            </a:p>
          </p:txBody>
        </p:sp>
        <p:sp>
          <p:nvSpPr>
            <p:cNvPr id="23" name="object 23"/>
            <p:cNvSpPr/>
            <p:nvPr/>
          </p:nvSpPr>
          <p:spPr>
            <a:xfrm>
              <a:off x="331411" y="7377156"/>
              <a:ext cx="185083" cy="185648"/>
            </a:xfrm>
            <a:prstGeom prst="rect">
              <a:avLst/>
            </a:prstGeom>
            <a:blipFill>
              <a:blip r:embed="rId3" cstate="print"/>
              <a:stretch>
                <a:fillRect/>
              </a:stretch>
            </a:blipFill>
          </p:spPr>
          <p:txBody>
            <a:bodyPr wrap="square" lIns="0" tIns="0" rIns="0" bIns="0" rtlCol="0"/>
            <a:lstStyle/>
            <a:p>
              <a:endParaRPr/>
            </a:p>
          </p:txBody>
        </p:sp>
        <p:sp>
          <p:nvSpPr>
            <p:cNvPr id="24" name="object 24"/>
            <p:cNvSpPr/>
            <p:nvPr/>
          </p:nvSpPr>
          <p:spPr>
            <a:xfrm>
              <a:off x="64086" y="9913468"/>
              <a:ext cx="774065" cy="374015"/>
            </a:xfrm>
            <a:custGeom>
              <a:avLst/>
              <a:gdLst/>
              <a:ahLst/>
              <a:cxnLst/>
              <a:rect l="l" t="t" r="r" b="b"/>
              <a:pathLst>
                <a:path w="774065" h="374015">
                  <a:moveTo>
                    <a:pt x="774051" y="373530"/>
                  </a:moveTo>
                  <a:lnTo>
                    <a:pt x="0" y="373530"/>
                  </a:lnTo>
                  <a:lnTo>
                    <a:pt x="27240" y="154054"/>
                  </a:lnTo>
                  <a:lnTo>
                    <a:pt x="73027" y="40045"/>
                  </a:lnTo>
                  <a:lnTo>
                    <a:pt x="169683" y="505"/>
                  </a:lnTo>
                  <a:lnTo>
                    <a:pt x="350078" y="0"/>
                  </a:lnTo>
                  <a:lnTo>
                    <a:pt x="409049" y="6006"/>
                  </a:lnTo>
                  <a:lnTo>
                    <a:pt x="464262" y="19596"/>
                  </a:lnTo>
                  <a:lnTo>
                    <a:pt x="515547" y="39751"/>
                  </a:lnTo>
                  <a:lnTo>
                    <a:pt x="562730" y="65451"/>
                  </a:lnTo>
                  <a:lnTo>
                    <a:pt x="605640" y="95674"/>
                  </a:lnTo>
                  <a:lnTo>
                    <a:pt x="644104" y="129403"/>
                  </a:lnTo>
                  <a:lnTo>
                    <a:pt x="677952" y="165616"/>
                  </a:lnTo>
                  <a:lnTo>
                    <a:pt x="707009" y="203295"/>
                  </a:lnTo>
                  <a:lnTo>
                    <a:pt x="731105" y="241418"/>
                  </a:lnTo>
                  <a:lnTo>
                    <a:pt x="750067" y="278967"/>
                  </a:lnTo>
                  <a:lnTo>
                    <a:pt x="763723" y="314921"/>
                  </a:lnTo>
                  <a:lnTo>
                    <a:pt x="774051" y="373530"/>
                  </a:lnTo>
                  <a:close/>
                </a:path>
              </a:pathLst>
            </a:custGeom>
            <a:solidFill>
              <a:srgbClr val="7378B8"/>
            </a:solidFill>
          </p:spPr>
          <p:txBody>
            <a:bodyPr wrap="square" lIns="0" tIns="0" rIns="0" bIns="0" rtlCol="0"/>
            <a:lstStyle/>
            <a:p>
              <a:endParaRPr/>
            </a:p>
          </p:txBody>
        </p:sp>
        <p:sp>
          <p:nvSpPr>
            <p:cNvPr id="25" name="object 25"/>
            <p:cNvSpPr/>
            <p:nvPr/>
          </p:nvSpPr>
          <p:spPr>
            <a:xfrm>
              <a:off x="3310318" y="47128"/>
              <a:ext cx="3795068" cy="643869"/>
            </a:xfrm>
            <a:prstGeom prst="rect">
              <a:avLst/>
            </a:prstGeom>
            <a:blipFill>
              <a:blip r:embed="rId4" cstate="print"/>
              <a:stretch>
                <a:fillRect/>
              </a:stretch>
            </a:blipFill>
          </p:spPr>
          <p:txBody>
            <a:bodyPr wrap="square" lIns="0" tIns="0" rIns="0" bIns="0" rtlCol="0"/>
            <a:lstStyle/>
            <a:p>
              <a:endParaRPr/>
            </a:p>
          </p:txBody>
        </p:sp>
      </p:grpSp>
      <p:sp>
        <p:nvSpPr>
          <p:cNvPr id="27" name="object 27"/>
          <p:cNvSpPr txBox="1"/>
          <p:nvPr/>
        </p:nvSpPr>
        <p:spPr>
          <a:xfrm rot="21540000">
            <a:off x="3278713" y="16103"/>
            <a:ext cx="3838520" cy="763270"/>
          </a:xfrm>
          <a:prstGeom prst="rect">
            <a:avLst/>
          </a:prstGeom>
        </p:spPr>
        <p:txBody>
          <a:bodyPr vert="horz" wrap="square" lIns="0" tIns="0" rIns="0" bIns="0" rtlCol="0">
            <a:spAutoFit/>
          </a:bodyPr>
          <a:lstStyle/>
          <a:p>
            <a:pPr>
              <a:lnSpc>
                <a:spcPts val="6010"/>
              </a:lnSpc>
            </a:pPr>
            <a:r>
              <a:rPr sz="9000" i="1" spc="569" baseline="-1388" dirty="0">
                <a:latin typeface="Georgia"/>
                <a:cs typeface="Georgia"/>
              </a:rPr>
              <a:t>S</a:t>
            </a:r>
            <a:r>
              <a:rPr sz="6000" i="1" spc="380" dirty="0">
                <a:latin typeface="Georgia"/>
                <a:cs typeface="Georgia"/>
              </a:rPr>
              <a:t>UCCES</a:t>
            </a:r>
            <a:r>
              <a:rPr sz="9000" i="1" spc="569" baseline="1388" dirty="0">
                <a:latin typeface="Georgia"/>
                <a:cs typeface="Georgia"/>
              </a:rPr>
              <a:t>S</a:t>
            </a:r>
            <a:endParaRPr sz="9000" baseline="1388">
              <a:latin typeface="Georgia"/>
              <a:cs typeface="Georgia"/>
            </a:endParaRPr>
          </a:p>
        </p:txBody>
      </p:sp>
      <p:sp>
        <p:nvSpPr>
          <p:cNvPr id="28" name="object 28"/>
          <p:cNvSpPr txBox="1"/>
          <p:nvPr/>
        </p:nvSpPr>
        <p:spPr>
          <a:xfrm rot="21180000">
            <a:off x="2355028" y="306008"/>
            <a:ext cx="5468899" cy="1073150"/>
          </a:xfrm>
          <a:prstGeom prst="rect">
            <a:avLst/>
          </a:prstGeom>
        </p:spPr>
        <p:txBody>
          <a:bodyPr vert="horz" wrap="square" lIns="0" tIns="0" rIns="0" bIns="0" rtlCol="0">
            <a:spAutoFit/>
          </a:bodyPr>
          <a:lstStyle/>
          <a:p>
            <a:pPr>
              <a:lnSpc>
                <a:spcPts val="8450"/>
              </a:lnSpc>
            </a:pPr>
            <a:r>
              <a:rPr sz="8450" i="1" spc="70" dirty="0">
                <a:solidFill>
                  <a:srgbClr val="1DD5C2"/>
                </a:solidFill>
                <a:latin typeface="Verdana"/>
                <a:cs typeface="Verdana"/>
              </a:rPr>
              <a:t>CRITERIA</a:t>
            </a:r>
            <a:endParaRPr sz="8450" dirty="0">
              <a:latin typeface="Verdana"/>
              <a:cs typeface="Verdana"/>
            </a:endParaRPr>
          </a:p>
        </p:txBody>
      </p:sp>
      <p:sp>
        <p:nvSpPr>
          <p:cNvPr id="29" name="object 9">
            <a:extLst>
              <a:ext uri="{FF2B5EF4-FFF2-40B4-BE49-F238E27FC236}">
                <a16:creationId xmlns:a16="http://schemas.microsoft.com/office/drawing/2014/main" id="{645B4CA7-5AB5-480E-A754-81BAC54B5BF8}"/>
              </a:ext>
            </a:extLst>
          </p:cNvPr>
          <p:cNvSpPr txBox="1">
            <a:spLocks/>
          </p:cNvSpPr>
          <p:nvPr/>
        </p:nvSpPr>
        <p:spPr>
          <a:xfrm>
            <a:off x="4545032" y="4975214"/>
            <a:ext cx="12611038" cy="566822"/>
          </a:xfrm>
          <a:prstGeom prst="rect">
            <a:avLst/>
          </a:prstGeom>
        </p:spPr>
        <p:txBody>
          <a:bodyPr vert="horz" wrap="square" lIns="0" tIns="12700" rIns="0" bIns="0" rtlCol="0">
            <a:spAutoFit/>
          </a:bodyPr>
          <a:lstStyle>
            <a:lvl1pPr>
              <a:defRPr sz="10750" b="1" i="1">
                <a:solidFill>
                  <a:srgbClr val="74C7FA"/>
                </a:solidFill>
                <a:latin typeface="Verdana"/>
                <a:ea typeface="+mj-ea"/>
                <a:cs typeface="Verdana"/>
              </a:defRPr>
            </a:lvl1pPr>
          </a:lstStyle>
          <a:p>
            <a:pPr marL="12700" algn="ctr">
              <a:spcBef>
                <a:spcPts val="100"/>
              </a:spcBef>
              <a:tabLst>
                <a:tab pos="6648450" algn="l"/>
                <a:tab pos="8580755" algn="l"/>
                <a:tab pos="11593830" algn="l"/>
              </a:tabLst>
            </a:pPr>
            <a:r>
              <a:rPr lang="pt-BR" sz="3600" kern="0" spc="85" dirty="0">
                <a:solidFill>
                  <a:schemeClr val="accent2">
                    <a:lumMod val="50000"/>
                  </a:schemeClr>
                </a:solidFill>
                <a:latin typeface="Noto Sans"/>
                <a:cs typeface="Noto Sans"/>
              </a:rPr>
              <a:t>~</a:t>
            </a:r>
            <a:r>
              <a:rPr lang="pt-BR" sz="3600" kern="0" spc="-420" dirty="0">
                <a:solidFill>
                  <a:schemeClr val="accent2">
                    <a:lumMod val="50000"/>
                  </a:schemeClr>
                </a:solidFill>
                <a:latin typeface="Noto Sans"/>
                <a:cs typeface="Noto Sans"/>
              </a:rPr>
              <a:t> </a:t>
            </a:r>
            <a:r>
              <a:rPr lang="pt-BR" sz="3600" i="0" kern="0" spc="120" dirty="0">
                <a:solidFill>
                  <a:schemeClr val="accent2">
                    <a:lumMod val="50000"/>
                  </a:schemeClr>
                </a:solidFill>
              </a:rPr>
              <a:t>ÖZGÜNLÜK VE DEĞER </a:t>
            </a:r>
            <a:r>
              <a:rPr lang="pt-BR" sz="3600" kern="0" spc="85" dirty="0">
                <a:solidFill>
                  <a:schemeClr val="accent2">
                    <a:lumMod val="50000"/>
                  </a:schemeClr>
                </a:solidFill>
                <a:latin typeface="Noto Sans"/>
                <a:cs typeface="Noto Sans"/>
              </a:rPr>
              <a:t>~</a:t>
            </a:r>
            <a:endParaRPr lang="pt-BR" sz="3600" kern="0" dirty="0">
              <a:solidFill>
                <a:schemeClr val="accent2">
                  <a:lumMod val="50000"/>
                </a:schemeClr>
              </a:solidFill>
              <a:latin typeface="Noto Sans"/>
              <a:cs typeface="Noto Sans"/>
            </a:endParaRPr>
          </a:p>
        </p:txBody>
      </p:sp>
      <p:sp>
        <p:nvSpPr>
          <p:cNvPr id="30" name="TextBox 29">
            <a:extLst>
              <a:ext uri="{FF2B5EF4-FFF2-40B4-BE49-F238E27FC236}">
                <a16:creationId xmlns:a16="http://schemas.microsoft.com/office/drawing/2014/main" id="{8919609C-FCD5-49F5-A4DF-A88C352C21B2}"/>
              </a:ext>
            </a:extLst>
          </p:cNvPr>
          <p:cNvSpPr txBox="1"/>
          <p:nvPr/>
        </p:nvSpPr>
        <p:spPr>
          <a:xfrm>
            <a:off x="4248715" y="5368274"/>
            <a:ext cx="11494530" cy="2308324"/>
          </a:xfrm>
          <a:prstGeom prst="rect">
            <a:avLst/>
          </a:prstGeom>
          <a:noFill/>
        </p:spPr>
        <p:txBody>
          <a:bodyPr wrap="square">
            <a:spAutoFit/>
          </a:bodyPr>
          <a:lstStyle/>
          <a:p>
            <a:pPr marL="457200" indent="-457200" algn="just">
              <a:buFont typeface="Arial" panose="020B0604020202020204" pitchFamily="34" charset="0"/>
              <a:buChar char="•"/>
            </a:pPr>
            <a:endParaRPr lang="en-US" sz="3200" i="1" dirty="0">
              <a:cs typeface="Arial"/>
            </a:endParaRPr>
          </a:p>
          <a:p>
            <a:pPr marL="457200" indent="-457200" algn="just">
              <a:buFont typeface="Arial" panose="020B0604020202020204" pitchFamily="34" charset="0"/>
              <a:buChar char="•"/>
            </a:pPr>
            <a:r>
              <a:rPr lang="en-US" sz="2800" i="1" dirty="0" err="1">
                <a:cs typeface="Arial"/>
              </a:rPr>
              <a:t>Ülkemizde</a:t>
            </a:r>
            <a:r>
              <a:rPr lang="en-US" sz="2800" i="1" dirty="0">
                <a:cs typeface="Arial"/>
              </a:rPr>
              <a:t> </a:t>
            </a:r>
            <a:r>
              <a:rPr lang="en-US" sz="2800" i="1" dirty="0" err="1">
                <a:cs typeface="Arial"/>
              </a:rPr>
              <a:t>olası</a:t>
            </a:r>
            <a:r>
              <a:rPr lang="en-US" sz="2800" i="1" dirty="0">
                <a:cs typeface="Arial"/>
              </a:rPr>
              <a:t> </a:t>
            </a:r>
            <a:r>
              <a:rPr lang="en-US" sz="2800" i="1" dirty="0" err="1">
                <a:cs typeface="Arial"/>
              </a:rPr>
              <a:t>deprem</a:t>
            </a:r>
            <a:r>
              <a:rPr lang="en-US" sz="2800" i="1" dirty="0">
                <a:cs typeface="Arial"/>
              </a:rPr>
              <a:t> </a:t>
            </a:r>
            <a:r>
              <a:rPr lang="en-US" sz="2800" i="1" dirty="0" err="1">
                <a:cs typeface="Arial"/>
              </a:rPr>
              <a:t>afetinden</a:t>
            </a:r>
            <a:r>
              <a:rPr lang="en-US" sz="2800" i="1" dirty="0">
                <a:cs typeface="Arial"/>
              </a:rPr>
              <a:t> </a:t>
            </a:r>
            <a:r>
              <a:rPr lang="en-US" sz="2800" i="1" dirty="0" err="1">
                <a:cs typeface="Arial"/>
              </a:rPr>
              <a:t>sonra</a:t>
            </a:r>
            <a:r>
              <a:rPr lang="en-US" sz="2800" i="1" dirty="0">
                <a:cs typeface="Arial"/>
              </a:rPr>
              <a:t> </a:t>
            </a:r>
            <a:r>
              <a:rPr lang="en-US" sz="2800" i="1" dirty="0" err="1">
                <a:cs typeface="Arial"/>
              </a:rPr>
              <a:t>deprem</a:t>
            </a:r>
            <a:r>
              <a:rPr lang="en-US" sz="2800" i="1" dirty="0">
                <a:cs typeface="Arial"/>
              </a:rPr>
              <a:t> </a:t>
            </a:r>
            <a:r>
              <a:rPr lang="en-US" sz="2800" i="1" dirty="0" err="1">
                <a:cs typeface="Arial"/>
              </a:rPr>
              <a:t>bölgelerine</a:t>
            </a:r>
            <a:r>
              <a:rPr lang="en-US" sz="2800" i="1" dirty="0">
                <a:cs typeface="Arial"/>
              </a:rPr>
              <a:t> </a:t>
            </a:r>
            <a:r>
              <a:rPr lang="en-US" sz="2800" i="1" dirty="0" err="1">
                <a:cs typeface="Arial"/>
              </a:rPr>
              <a:t>olan</a:t>
            </a:r>
            <a:r>
              <a:rPr lang="en-US" sz="2800" i="1" dirty="0">
                <a:cs typeface="Arial"/>
              </a:rPr>
              <a:t> </a:t>
            </a:r>
            <a:r>
              <a:rPr lang="en-US" sz="2800" i="1" dirty="0" err="1">
                <a:cs typeface="Arial"/>
              </a:rPr>
              <a:t>iletişim</a:t>
            </a:r>
            <a:r>
              <a:rPr lang="en-US" sz="2800" i="1" dirty="0">
                <a:cs typeface="Arial"/>
              </a:rPr>
              <a:t> </a:t>
            </a:r>
            <a:r>
              <a:rPr lang="en-US" sz="2800" i="1" dirty="0" err="1">
                <a:cs typeface="Arial"/>
              </a:rPr>
              <a:t>daha</a:t>
            </a:r>
            <a:r>
              <a:rPr lang="en-US" sz="2800" i="1" dirty="0">
                <a:cs typeface="Arial"/>
              </a:rPr>
              <a:t> </a:t>
            </a:r>
            <a:r>
              <a:rPr lang="en-US" sz="2800" i="1" dirty="0" err="1">
                <a:cs typeface="Arial"/>
              </a:rPr>
              <a:t>iyi</a:t>
            </a:r>
            <a:r>
              <a:rPr lang="en-US" sz="2800" i="1" dirty="0">
                <a:cs typeface="Arial"/>
              </a:rPr>
              <a:t> </a:t>
            </a:r>
            <a:r>
              <a:rPr lang="en-US" sz="2800" i="1" dirty="0" err="1">
                <a:cs typeface="Arial"/>
              </a:rPr>
              <a:t>sağlanacaktır</a:t>
            </a:r>
            <a:r>
              <a:rPr lang="en-US" sz="2800" i="1" dirty="0">
                <a:cs typeface="Arial"/>
              </a:rPr>
              <a:t>.</a:t>
            </a:r>
          </a:p>
          <a:p>
            <a:pPr marL="457200" indent="-457200" algn="just">
              <a:buFont typeface="Arial" panose="020B0604020202020204" pitchFamily="34" charset="0"/>
              <a:buChar char="•"/>
            </a:pPr>
            <a:r>
              <a:rPr lang="en-US" sz="2800" i="1" dirty="0" err="1">
                <a:cs typeface="Arial"/>
              </a:rPr>
              <a:t>Çözüm</a:t>
            </a:r>
            <a:r>
              <a:rPr lang="en-US" sz="2800" i="1" dirty="0">
                <a:cs typeface="Arial"/>
              </a:rPr>
              <a:t> </a:t>
            </a:r>
            <a:r>
              <a:rPr lang="en-US" sz="2800" i="1" dirty="0" err="1">
                <a:cs typeface="Arial"/>
              </a:rPr>
              <a:t>en</a:t>
            </a:r>
            <a:r>
              <a:rPr lang="en-US" sz="2800" i="1" dirty="0">
                <a:cs typeface="Arial"/>
              </a:rPr>
              <a:t> </a:t>
            </a:r>
            <a:r>
              <a:rPr lang="en-US" sz="2800" i="1" dirty="0" err="1">
                <a:cs typeface="Arial"/>
              </a:rPr>
              <a:t>kısa</a:t>
            </a:r>
            <a:r>
              <a:rPr lang="en-US" sz="2800" i="1" dirty="0">
                <a:cs typeface="Arial"/>
              </a:rPr>
              <a:t> </a:t>
            </a:r>
            <a:r>
              <a:rPr lang="en-US" sz="2800" i="1" dirty="0" err="1">
                <a:cs typeface="Arial"/>
              </a:rPr>
              <a:t>ve</a:t>
            </a:r>
            <a:r>
              <a:rPr lang="en-US" sz="2800" i="1" dirty="0">
                <a:cs typeface="Arial"/>
              </a:rPr>
              <a:t> </a:t>
            </a:r>
            <a:r>
              <a:rPr lang="tr-TR" sz="2800" i="1" dirty="0">
                <a:cs typeface="Arial"/>
              </a:rPr>
              <a:t>en </a:t>
            </a:r>
            <a:r>
              <a:rPr lang="en-US" sz="2800" i="1" dirty="0" err="1">
                <a:cs typeface="Arial"/>
              </a:rPr>
              <a:t>uygun</a:t>
            </a:r>
            <a:r>
              <a:rPr lang="en-US" sz="2800" i="1" dirty="0">
                <a:cs typeface="Arial"/>
              </a:rPr>
              <a:t> </a:t>
            </a:r>
            <a:r>
              <a:rPr lang="en-US" sz="2800" i="1" dirty="0" err="1">
                <a:cs typeface="Arial"/>
              </a:rPr>
              <a:t>şekilde</a:t>
            </a:r>
            <a:r>
              <a:rPr lang="en-US" sz="2800" i="1" dirty="0">
                <a:cs typeface="Arial"/>
              </a:rPr>
              <a:t> </a:t>
            </a:r>
            <a:r>
              <a:rPr lang="en-US" sz="2800" i="1" dirty="0" err="1">
                <a:cs typeface="Arial"/>
              </a:rPr>
              <a:t>sağlanacaktır</a:t>
            </a:r>
            <a:endParaRPr lang="en-US" sz="2800" i="1" dirty="0">
              <a:cs typeface="Arial"/>
            </a:endParaRPr>
          </a:p>
          <a:p>
            <a:pPr marL="457200" indent="-457200" algn="just">
              <a:buFont typeface="Arial" panose="020B0604020202020204" pitchFamily="34" charset="0"/>
              <a:buChar char="•"/>
            </a:pPr>
            <a:r>
              <a:rPr lang="tr-TR" sz="2800" i="1" dirty="0">
                <a:cs typeface="Arial"/>
              </a:rPr>
              <a:t>Kişi, sevdiklerini en kısa sürede nerede olduğunu görebilecektir.</a:t>
            </a:r>
            <a:endParaRPr lang="en-US" sz="2800" i="1" dirty="0">
              <a:cs typeface="Arial"/>
            </a:endParaRPr>
          </a:p>
        </p:txBody>
      </p:sp>
      <p:pic>
        <p:nvPicPr>
          <p:cNvPr id="5" name="Graphic 4" descr="Excellent outline">
            <a:extLst>
              <a:ext uri="{FF2B5EF4-FFF2-40B4-BE49-F238E27FC236}">
                <a16:creationId xmlns:a16="http://schemas.microsoft.com/office/drawing/2014/main" id="{D41C012F-81EB-E8A6-181B-56BD6C5EE3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420951" y="8887"/>
            <a:ext cx="2441038" cy="2441038"/>
          </a:xfrm>
          <a:prstGeom prst="rect">
            <a:avLst/>
          </a:prstGeom>
        </p:spPr>
      </p:pic>
      <p:pic>
        <p:nvPicPr>
          <p:cNvPr id="8" name="Graphic 7" descr="Group success outline">
            <a:extLst>
              <a:ext uri="{FF2B5EF4-FFF2-40B4-BE49-F238E27FC236}">
                <a16:creationId xmlns:a16="http://schemas.microsoft.com/office/drawing/2014/main" id="{709DDF06-F2F3-57BF-94F5-629068EA935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62268" y="2271103"/>
            <a:ext cx="1886236" cy="1886236"/>
          </a:xfrm>
          <a:prstGeom prst="rect">
            <a:avLst/>
          </a:prstGeom>
        </p:spPr>
      </p:pic>
      <p:pic>
        <p:nvPicPr>
          <p:cNvPr id="10" name="Graphic 9" descr="Aspiration outline">
            <a:extLst>
              <a:ext uri="{FF2B5EF4-FFF2-40B4-BE49-F238E27FC236}">
                <a16:creationId xmlns:a16="http://schemas.microsoft.com/office/drawing/2014/main" id="{561FB98D-2E4B-4698-DA3A-6BB66BADBD7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65625" y="898424"/>
            <a:ext cx="2441039" cy="2441039"/>
          </a:xfrm>
          <a:prstGeom prst="rect">
            <a:avLst/>
          </a:prstGeom>
        </p:spPr>
      </p:pic>
      <p:pic>
        <p:nvPicPr>
          <p:cNvPr id="12" name="Graphic 11" descr="Aspiration outline">
            <a:extLst>
              <a:ext uri="{FF2B5EF4-FFF2-40B4-BE49-F238E27FC236}">
                <a16:creationId xmlns:a16="http://schemas.microsoft.com/office/drawing/2014/main" id="{F461E61E-851E-F66F-E36E-114A3E1E4AA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43219" y="2345562"/>
            <a:ext cx="2227003" cy="222700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a:extLst>
              <a:ext uri="{FF2B5EF4-FFF2-40B4-BE49-F238E27FC236}">
                <a16:creationId xmlns:a16="http://schemas.microsoft.com/office/drawing/2014/main" id="{0240C600-4FF5-4A7B-8D20-12CF95F75BC6}"/>
              </a:ext>
            </a:extLst>
          </p:cNvPr>
          <p:cNvSpPr/>
          <p:nvPr/>
        </p:nvSpPr>
        <p:spPr>
          <a:xfrm>
            <a:off x="4609811" y="-10391"/>
            <a:ext cx="9068380" cy="923330"/>
          </a:xfrm>
          <a:prstGeom prst="rect">
            <a:avLst/>
          </a:prstGeom>
          <a:noFill/>
        </p:spPr>
        <p:txBody>
          <a:bodyPr wrap="none" lIns="91440" tIns="45720" rIns="91440" bIns="45720">
            <a:spAutoFit/>
          </a:bodyPr>
          <a:lstStyle/>
          <a:p>
            <a:pPr algn="ctr"/>
            <a:r>
              <a:rPr lang="tr-TR"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ea typeface="Calibri" panose="020F0502020204030204" pitchFamily="34" charset="0"/>
              </a:rPr>
              <a:t>~</a:t>
            </a: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ea typeface="Calibri" panose="020F0502020204030204" pitchFamily="34" charset="0"/>
              </a:rPr>
              <a:t>LITERAT</a:t>
            </a:r>
            <a:r>
              <a:rPr lang="tr-TR"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ea typeface="Calibri" panose="020F0502020204030204" pitchFamily="34" charset="0"/>
              </a:rPr>
              <a:t>ÜR</a:t>
            </a: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ea typeface="Calibri" panose="020F0502020204030204" pitchFamily="34" charset="0"/>
              </a:rPr>
              <a:t> </a:t>
            </a:r>
            <a:r>
              <a:rPr lang="tr-TR"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ea typeface="Calibri" panose="020F0502020204030204" pitchFamily="34" charset="0"/>
              </a:rPr>
              <a:t>ÇALIŞMASI~</a:t>
            </a:r>
            <a:endParaRPr lang="tr-TR"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5" name="Picture 2" descr="Turkey – Global AI Hub">
            <a:extLst>
              <a:ext uri="{FF2B5EF4-FFF2-40B4-BE49-F238E27FC236}">
                <a16:creationId xmlns:a16="http://schemas.microsoft.com/office/drawing/2014/main" id="{904AFCF2-7AD0-4885-B921-FC5C6E7E24A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254272" y="1"/>
            <a:ext cx="2033727" cy="84209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10F0AFFF-F100-4DAF-B79A-D8758B5852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104900"/>
            <a:ext cx="11426389" cy="8610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9EA5269-EAA3-4BE0-B280-0701B4AF0BDF}"/>
              </a:ext>
            </a:extLst>
          </p:cNvPr>
          <p:cNvSpPr txBox="1"/>
          <p:nvPr/>
        </p:nvSpPr>
        <p:spPr>
          <a:xfrm>
            <a:off x="12588299" y="3866227"/>
            <a:ext cx="4648200" cy="2554545"/>
          </a:xfrm>
          <a:prstGeom prst="rect">
            <a:avLst/>
          </a:prstGeom>
          <a:noFill/>
        </p:spPr>
        <p:txBody>
          <a:bodyPr wrap="square">
            <a:spAutoFit/>
          </a:bodyPr>
          <a:lstStyle/>
          <a:p>
            <a:pPr algn="just"/>
            <a:r>
              <a:rPr lang="tr-TR" sz="4000" i="1" dirty="0"/>
              <a:t>Afad’ın ürün bazlı çalışma yapması ve belli depolara sevk etmesi</a:t>
            </a:r>
            <a:endParaRPr lang="en-US" sz="4000" i="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urkey – Global AI Hub">
            <a:extLst>
              <a:ext uri="{FF2B5EF4-FFF2-40B4-BE49-F238E27FC236}">
                <a16:creationId xmlns:a16="http://schemas.microsoft.com/office/drawing/2014/main" id="{8672663B-8179-4D7A-9281-0EA5FD2CCEF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254272" y="1"/>
            <a:ext cx="2033727" cy="8420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BE1FB08-2952-47F2-8A1E-3DCD1B091C8A}"/>
              </a:ext>
            </a:extLst>
          </p:cNvPr>
          <p:cNvSpPr txBox="1"/>
          <p:nvPr/>
        </p:nvSpPr>
        <p:spPr>
          <a:xfrm>
            <a:off x="723327" y="1181100"/>
            <a:ext cx="15544800" cy="2246769"/>
          </a:xfrm>
          <a:prstGeom prst="rect">
            <a:avLst/>
          </a:prstGeom>
          <a:noFill/>
        </p:spPr>
        <p:txBody>
          <a:bodyPr wrap="square">
            <a:spAutoFit/>
          </a:bodyPr>
          <a:lstStyle/>
          <a:p>
            <a:pPr algn="just"/>
            <a:r>
              <a:rPr lang="tr-TR" sz="2800" i="1" dirty="0"/>
              <a:t>Wenchuan depreminde bölgeye bir günde 19 helikopter, 6 kargo uçağı sevk edildi. Sağlık ve kurtarma birimlerinden yaklaşık 5.800 asker ve 150 ton malzeme etkilenenlere teslim edilmiştir. Yolların tahrip olması sebebiyle, lojistik faaliyetleri engelledi. İşte böyle bir durumda yapay zekâ teknolojisi ile hazırlanmış, Yapay Acil Durum-Lojistik-Planlama Sistemi acil durumu yönetmek için tıbbi birim, inşaat, kurtarma birimi, tehlikeli madde ve kirlilik kontrol birimi gibi birimler kurarak kurtarma çalışmalarını hızlandırdı. [1]</a:t>
            </a:r>
            <a:endParaRPr lang="en-US" sz="2800" i="1" dirty="0"/>
          </a:p>
        </p:txBody>
      </p:sp>
      <p:sp>
        <p:nvSpPr>
          <p:cNvPr id="6" name="TextBox 5">
            <a:extLst>
              <a:ext uri="{FF2B5EF4-FFF2-40B4-BE49-F238E27FC236}">
                <a16:creationId xmlns:a16="http://schemas.microsoft.com/office/drawing/2014/main" id="{9D069A32-32A3-4E50-9DA1-453D005FA324}"/>
              </a:ext>
            </a:extLst>
          </p:cNvPr>
          <p:cNvSpPr txBox="1"/>
          <p:nvPr/>
        </p:nvSpPr>
        <p:spPr>
          <a:xfrm>
            <a:off x="-34636" y="9191672"/>
            <a:ext cx="9144000" cy="369332"/>
          </a:xfrm>
          <a:prstGeom prst="rect">
            <a:avLst/>
          </a:prstGeom>
          <a:noFill/>
        </p:spPr>
        <p:txBody>
          <a:bodyPr wrap="square">
            <a:spAutoFit/>
          </a:bodyPr>
          <a:lstStyle/>
          <a:p>
            <a:r>
              <a:rPr lang="tr-TR" i="1" dirty="0"/>
              <a:t>[1], [2] </a:t>
            </a:r>
            <a:r>
              <a:rPr lang="en-US" i="1" dirty="0" err="1"/>
              <a:t>Akademik</a:t>
            </a:r>
            <a:r>
              <a:rPr lang="en-US" i="1" dirty="0"/>
              <a:t> </a:t>
            </a:r>
            <a:r>
              <a:rPr lang="en-US" i="1" dirty="0" err="1"/>
              <a:t>İzdüşüm</a:t>
            </a:r>
            <a:r>
              <a:rPr lang="en-US" i="1" dirty="0"/>
              <a:t> </a:t>
            </a:r>
            <a:r>
              <a:rPr lang="en-US" i="1" dirty="0" err="1"/>
              <a:t>Dergisi</a:t>
            </a:r>
            <a:r>
              <a:rPr lang="en-US" i="1" dirty="0"/>
              <a:t> Journal of Academic Projection 2022; 7 (1); 47-70</a:t>
            </a:r>
          </a:p>
        </p:txBody>
      </p:sp>
      <p:sp>
        <p:nvSpPr>
          <p:cNvPr id="8" name="TextBox 7">
            <a:extLst>
              <a:ext uri="{FF2B5EF4-FFF2-40B4-BE49-F238E27FC236}">
                <a16:creationId xmlns:a16="http://schemas.microsoft.com/office/drawing/2014/main" id="{C088F7CB-7A80-47FF-88CB-C40D29D219B5}"/>
              </a:ext>
            </a:extLst>
          </p:cNvPr>
          <p:cNvSpPr txBox="1"/>
          <p:nvPr/>
        </p:nvSpPr>
        <p:spPr>
          <a:xfrm>
            <a:off x="723327" y="4043007"/>
            <a:ext cx="15735873" cy="1384995"/>
          </a:xfrm>
          <a:prstGeom prst="rect">
            <a:avLst/>
          </a:prstGeom>
          <a:noFill/>
        </p:spPr>
        <p:txBody>
          <a:bodyPr wrap="square">
            <a:spAutoFit/>
          </a:bodyPr>
          <a:lstStyle/>
          <a:p>
            <a:pPr algn="just"/>
            <a:r>
              <a:rPr lang="tr-TR" sz="2800" i="1" dirty="0"/>
              <a:t>Linet Özdamar, Ediz Ekinci ve Beste Küçükyazıcı, malzeme ve ulaşım taleplerini içeren doğal afet-lojistiği karar destek sistemi üzerinde çalışmıştır. Böyle bir yapay zekâ tabanlı lojistik planlama ve planlama sistemi DART'tır (Dinamik Analiz ve Yeniden Planlama Alet). [2]</a:t>
            </a:r>
            <a:endParaRPr lang="en-US" sz="2800" i="1" dirty="0"/>
          </a:p>
        </p:txBody>
      </p:sp>
      <p:sp>
        <p:nvSpPr>
          <p:cNvPr id="10" name="TextBox 9">
            <a:extLst>
              <a:ext uri="{FF2B5EF4-FFF2-40B4-BE49-F238E27FC236}">
                <a16:creationId xmlns:a16="http://schemas.microsoft.com/office/drawing/2014/main" id="{74B73F0D-1304-4309-8DC9-3B011788695E}"/>
              </a:ext>
            </a:extLst>
          </p:cNvPr>
          <p:cNvSpPr txBox="1"/>
          <p:nvPr/>
        </p:nvSpPr>
        <p:spPr>
          <a:xfrm>
            <a:off x="695618" y="5831096"/>
            <a:ext cx="15510164" cy="1815882"/>
          </a:xfrm>
          <a:prstGeom prst="rect">
            <a:avLst/>
          </a:prstGeom>
          <a:noFill/>
        </p:spPr>
        <p:txBody>
          <a:bodyPr wrap="square">
            <a:spAutoFit/>
          </a:bodyPr>
          <a:lstStyle/>
          <a:p>
            <a:pPr algn="just"/>
            <a:r>
              <a:rPr lang="tr-TR" sz="2800" i="1" dirty="0"/>
              <a:t>Aelps, acil durum lojistik planlamasını üç şekilde destekler. İlk olarak, afet yardımı lojistik planlarının değerlendirilmesine yardımcı olabilir. Fernando Tovia afet yardım kuruluşlarının müdahale yeteneklerini değerlendirmek için kullanabilecekleri bir acil durum müdahale modeli geliştirmiştir (Zhu, Zhang ve Sun, 2019; 9). </a:t>
            </a:r>
            <a:endParaRPr lang="en-US" sz="2800" i="1" dirty="0"/>
          </a:p>
        </p:txBody>
      </p:sp>
      <p:sp>
        <p:nvSpPr>
          <p:cNvPr id="12" name="TextBox 11">
            <a:extLst>
              <a:ext uri="{FF2B5EF4-FFF2-40B4-BE49-F238E27FC236}">
                <a16:creationId xmlns:a16="http://schemas.microsoft.com/office/drawing/2014/main" id="{91A53C02-BE72-47D9-9E20-9016E40A6D4D}"/>
              </a:ext>
            </a:extLst>
          </p:cNvPr>
          <p:cNvSpPr txBox="1"/>
          <p:nvPr/>
        </p:nvSpPr>
        <p:spPr>
          <a:xfrm>
            <a:off x="-41563" y="9561004"/>
            <a:ext cx="16247345" cy="646331"/>
          </a:xfrm>
          <a:prstGeom prst="rect">
            <a:avLst/>
          </a:prstGeom>
          <a:noFill/>
        </p:spPr>
        <p:txBody>
          <a:bodyPr wrap="square">
            <a:spAutoFit/>
          </a:bodyPr>
          <a:lstStyle/>
          <a:p>
            <a:r>
              <a:rPr lang="tr-TR" dirty="0"/>
              <a:t>[3] </a:t>
            </a:r>
            <a:r>
              <a:rPr lang="en-US" dirty="0"/>
              <a:t>Zhu, X., Zhang, G., </a:t>
            </a:r>
            <a:r>
              <a:rPr lang="en-US" dirty="0" err="1"/>
              <a:t>ve</a:t>
            </a:r>
            <a:r>
              <a:rPr lang="en-US" dirty="0"/>
              <a:t> Sun, B. (2019). A Comprehensive Literature Review of the Demand Forecasting Methods of Emergency Resources from the Perspective of Artificial Intelligence. Natural Hazards, 97(1), 65-82. </a:t>
            </a:r>
          </a:p>
        </p:txBody>
      </p:sp>
    </p:spTree>
    <p:extLst>
      <p:ext uri="{BB962C8B-B14F-4D97-AF65-F5344CB8AC3E}">
        <p14:creationId xmlns:p14="http://schemas.microsoft.com/office/powerpoint/2010/main" val="41146843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1633</TotalTime>
  <Words>1143</Words>
  <Application>Microsoft Office PowerPoint</Application>
  <PresentationFormat>Custom</PresentationFormat>
  <Paragraphs>92</Paragraphs>
  <Slides>17</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Calibri</vt:lpstr>
      <vt:lpstr>Georgia</vt:lpstr>
      <vt:lpstr>GothamNarrow-Book</vt:lpstr>
      <vt:lpstr>Noto Sans</vt:lpstr>
      <vt:lpstr>Times New Roman</vt:lpstr>
      <vt:lpstr>Trebuchet MS</vt:lpstr>
      <vt:lpstr>Verdana</vt:lpstr>
      <vt:lpstr>Office Theme</vt:lpstr>
      <vt:lpstr>PowerPoint Presentation</vt:lpstr>
      <vt:lpstr>PowerPoint Presentation</vt:lpstr>
      <vt:lpstr>PowerPoint Presentation</vt:lpstr>
      <vt:lpstr>PowerPoint Presentation</vt:lpstr>
      <vt:lpstr>~AMAÇ~</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~SONUÇ~</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Decision Analysis Project</dc:title>
  <dc:creator>Sena Nur CAVSAK</dc:creator>
  <cp:keywords>DAE2rt-0Vsw,BAEK-uvpM0s</cp:keywords>
  <cp:lastModifiedBy>Muhammed Ziya Cavşak</cp:lastModifiedBy>
  <cp:revision>176</cp:revision>
  <dcterms:created xsi:type="dcterms:W3CDTF">2022-01-27T23:03:00Z</dcterms:created>
  <dcterms:modified xsi:type="dcterms:W3CDTF">2023-03-04T16:34:48Z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2022-01-27T00:00:00Z</vt:filetime>
  </property>
  <property fmtid="{D5CDD505-2E9C-101B-9397-08002B2CF9AE}" pid="3" name="Creator">
    <vt:lpwstr>Canva</vt:lpwstr>
  </property>
  <property fmtid="{D5CDD505-2E9C-101B-9397-08002B2CF9AE}" pid="4" name="LastSaved">
    <vt:filetime>2022-01-27T00:00:00Z</vt:filetime>
  </property>
</Properties>
</file>